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Montserrat Medium"/>
      <p:regular r:id="rId36"/>
      <p:bold r:id="rId37"/>
      <p:italic r:id="rId38"/>
      <p:boldItalic r:id="rId39"/>
    </p:embeddedFont>
    <p:embeddedFont>
      <p:font typeface="Helvetica Neue"/>
      <p:regular r:id="rId40"/>
      <p:bold r:id="rId41"/>
      <p:italic r:id="rId42"/>
      <p:boldItalic r:id="rId43"/>
    </p:embeddedFont>
    <p:embeddedFont>
      <p:font typeface="Arial Black"/>
      <p:regular r:id="rId44"/>
    </p:embeddedFont>
    <p:embeddedFont>
      <p:font typeface="Chivo"/>
      <p:regular r:id="rId45"/>
      <p:bold r:id="rId46"/>
      <p:italic r:id="rId47"/>
      <p:boldItalic r:id="rId48"/>
    </p:embeddedFont>
    <p:embeddedFont>
      <p:font typeface="Helvetica Neue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44" Type="http://schemas.openxmlformats.org/officeDocument/2006/relationships/font" Target="fonts/ArialBlack-regular.fntdata"/><Relationship Id="rId43" Type="http://schemas.openxmlformats.org/officeDocument/2006/relationships/font" Target="fonts/HelveticaNeue-boldItalic.fntdata"/><Relationship Id="rId46" Type="http://schemas.openxmlformats.org/officeDocument/2006/relationships/font" Target="fonts/Chivo-bold.fntdata"/><Relationship Id="rId45" Type="http://schemas.openxmlformats.org/officeDocument/2006/relationships/font" Target="fonts/Chiv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hivo-boldItalic.fntdata"/><Relationship Id="rId47" Type="http://schemas.openxmlformats.org/officeDocument/2006/relationships/font" Target="fonts/Chivo-italic.fntdata"/><Relationship Id="rId49" Type="http://schemas.openxmlformats.org/officeDocument/2006/relationships/font" Target="fonts/HelveticaNeue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33" Type="http://schemas.openxmlformats.org/officeDocument/2006/relationships/font" Target="fonts/Montserrat-bold.fntdata"/><Relationship Id="rId32" Type="http://schemas.openxmlformats.org/officeDocument/2006/relationships/font" Target="fonts/Montserrat-regular.fntdata"/><Relationship Id="rId35" Type="http://schemas.openxmlformats.org/officeDocument/2006/relationships/font" Target="fonts/Montserrat-boldItalic.fntdata"/><Relationship Id="rId34" Type="http://schemas.openxmlformats.org/officeDocument/2006/relationships/font" Target="fonts/Montserrat-italic.fntdata"/><Relationship Id="rId37" Type="http://schemas.openxmlformats.org/officeDocument/2006/relationships/font" Target="fonts/MontserratMedium-bold.fntdata"/><Relationship Id="rId36" Type="http://schemas.openxmlformats.org/officeDocument/2006/relationships/font" Target="fonts/MontserratMedium-regular.fntdata"/><Relationship Id="rId39" Type="http://schemas.openxmlformats.org/officeDocument/2006/relationships/font" Target="fonts/MontserratMedium-boldItalic.fntdata"/><Relationship Id="rId38" Type="http://schemas.openxmlformats.org/officeDocument/2006/relationships/font" Target="fonts/MontserratMedium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29" Type="http://schemas.openxmlformats.org/officeDocument/2006/relationships/font" Target="fonts/Roboto-bold.fntdata"/><Relationship Id="rId51" Type="http://schemas.openxmlformats.org/officeDocument/2006/relationships/font" Target="fonts/HelveticaNeueLight-italic.fntdata"/><Relationship Id="rId50" Type="http://schemas.openxmlformats.org/officeDocument/2006/relationships/font" Target="fonts/HelveticaNeueLight-bold.fntdata"/><Relationship Id="rId52" Type="http://schemas.openxmlformats.org/officeDocument/2006/relationships/font" Target="fonts/HelveticaNeue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03e9c23398_2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103e9c23398_2_5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819db6488e_0_1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2819db6488e_0_13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819db6488e_0_1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2819db6488e_0_1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819db6488e_0_1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2819db6488e_0_13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19db6488e_0_1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2819db6488e_0_1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819db6488e_0_1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819db6488e_0_1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819db6488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2819db6488e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819db6488e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2819db6488e_0_7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819db6488e_0_1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2819db6488e_0_12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819db6488e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2819db6488e_0_7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819db6488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g2819db6488e_0_7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19db648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819db648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819db6488e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g2819db6488e_0_7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819db6488e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2819db6488e_0_8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819db6488e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819db6488e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819db6488e_0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819db6488e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819db6488e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819db6488e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819db6488e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819db6488e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819db6488e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819db6488e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819db6488e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819db6488e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819db6488e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819db6488e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819db6488e_0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819db6488e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ver slide (Fluid)" showMasterSp="0">
  <p:cSld name="2_Cover slide (Fluid)">
    <p:bg>
      <p:bgPr>
        <a:solidFill>
          <a:srgbClr val="1618BA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iagram&#10;&#10;Description automatically generated" id="13" name="Google Shape;13;p2"/>
          <p:cNvPicPr preferRelativeResize="0"/>
          <p:nvPr/>
        </p:nvPicPr>
        <p:blipFill rotWithShape="1">
          <a:blip r:embed="rId2">
            <a:alphaModFix/>
          </a:blip>
          <a:srcRect b="0" l="50000" r="6186" t="0"/>
          <a:stretch/>
        </p:blipFill>
        <p:spPr>
          <a:xfrm>
            <a:off x="4571999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72352" y="4084820"/>
            <a:ext cx="61155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i="0" sz="1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469305" y="1004093"/>
            <a:ext cx="61155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i="0" sz="3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32096" l="15587" r="15594" t="32096"/>
          <a:stretch/>
        </p:blipFill>
        <p:spPr>
          <a:xfrm>
            <a:off x="401788" y="363722"/>
            <a:ext cx="1599994" cy="49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ntent + Right Image">
  <p:cSld name="Headline + Content + Right Image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>
            <p:ph idx="2" type="pic"/>
          </p:nvPr>
        </p:nvSpPr>
        <p:spPr>
          <a:xfrm>
            <a:off x="4640263" y="0"/>
            <a:ext cx="4503600" cy="507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8" name="Google Shape;88;p11"/>
          <p:cNvSpPr txBox="1"/>
          <p:nvPr>
            <p:ph type="title"/>
          </p:nvPr>
        </p:nvSpPr>
        <p:spPr>
          <a:xfrm>
            <a:off x="468809" y="383482"/>
            <a:ext cx="3699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" type="body"/>
          </p:nvPr>
        </p:nvSpPr>
        <p:spPr>
          <a:xfrm>
            <a:off x="468314" y="1004888"/>
            <a:ext cx="36996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1400"/>
            </a:lvl1pPr>
            <a:lvl2pPr indent="-3048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ntent + Right Image (2)">
  <p:cSld name="Headline + Content + Right Image (2)"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2"/>
          <p:cNvSpPr txBox="1"/>
          <p:nvPr>
            <p:ph type="title"/>
          </p:nvPr>
        </p:nvSpPr>
        <p:spPr>
          <a:xfrm>
            <a:off x="468809" y="383482"/>
            <a:ext cx="3699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" type="body"/>
          </p:nvPr>
        </p:nvSpPr>
        <p:spPr>
          <a:xfrm>
            <a:off x="468314" y="1004888"/>
            <a:ext cx="36996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1400"/>
            </a:lvl1pPr>
            <a:lvl2pPr indent="-3048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5" name="Google Shape;95;p12"/>
          <p:cNvSpPr/>
          <p:nvPr>
            <p:ph idx="2" type="pic"/>
          </p:nvPr>
        </p:nvSpPr>
        <p:spPr>
          <a:xfrm>
            <a:off x="4640263" y="0"/>
            <a:ext cx="4503600" cy="252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6" name="Google Shape;96;p12"/>
          <p:cNvSpPr/>
          <p:nvPr>
            <p:ph idx="3" type="pic"/>
          </p:nvPr>
        </p:nvSpPr>
        <p:spPr>
          <a:xfrm>
            <a:off x="4640263" y="2554744"/>
            <a:ext cx="4503600" cy="252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ntent + Left Image (2)">
  <p:cSld name="Headline + Content + Left Image (2)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/>
          <p:nvPr>
            <p:ph type="title"/>
          </p:nvPr>
        </p:nvSpPr>
        <p:spPr>
          <a:xfrm>
            <a:off x="4788778" y="383482"/>
            <a:ext cx="3883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" type="body"/>
          </p:nvPr>
        </p:nvSpPr>
        <p:spPr>
          <a:xfrm>
            <a:off x="4788777" y="1004888"/>
            <a:ext cx="38838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1400"/>
            </a:lvl1pPr>
            <a:lvl2pPr indent="-3048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3"/>
          <p:cNvSpPr/>
          <p:nvPr>
            <p:ph idx="2" type="pic"/>
          </p:nvPr>
        </p:nvSpPr>
        <p:spPr>
          <a:xfrm>
            <a:off x="0" y="0"/>
            <a:ext cx="4503600" cy="252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2" name="Google Shape;102;p13"/>
          <p:cNvSpPr/>
          <p:nvPr>
            <p:ph idx="3" type="pic"/>
          </p:nvPr>
        </p:nvSpPr>
        <p:spPr>
          <a:xfrm>
            <a:off x="0" y="2554744"/>
            <a:ext cx="4503600" cy="252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ntent + Left Image 2" showMasterSp="0">
  <p:cSld name="Headline + Content + Left Image 2"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/>
          <p:nvPr/>
        </p:nvSpPr>
        <p:spPr>
          <a:xfrm>
            <a:off x="0" y="0"/>
            <a:ext cx="3699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t/>
            </a:r>
            <a:endParaRPr b="0" i="0" sz="87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/>
          <p:nvPr>
            <p:ph type="title"/>
          </p:nvPr>
        </p:nvSpPr>
        <p:spPr>
          <a:xfrm>
            <a:off x="4973340" y="383482"/>
            <a:ext cx="3699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/>
          <p:nvPr>
            <p:ph idx="2" type="pic"/>
          </p:nvPr>
        </p:nvSpPr>
        <p:spPr>
          <a:xfrm>
            <a:off x="470694" y="383452"/>
            <a:ext cx="4031400" cy="439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4972845" y="1004888"/>
            <a:ext cx="36996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1400"/>
            </a:lvl1pPr>
            <a:lvl2pPr indent="-3048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/>
        </p:nvSpPr>
        <p:spPr>
          <a:xfrm>
            <a:off x="7190745" y="4770438"/>
            <a:ext cx="13071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3"/>
              <a:buFont typeface="Arial"/>
              <a:buNone/>
            </a:pPr>
            <a:r>
              <a:rPr b="0" i="0" lang="en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" sz="600">
                <a:solidFill>
                  <a:srgbClr val="A5A5A5"/>
                </a:solidFill>
              </a:rPr>
              <a:t>3</a:t>
            </a:r>
            <a:r>
              <a:rPr b="0" i="0" lang="en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|  Confidential and Proprietary</a:t>
            </a:r>
            <a:endParaRPr/>
          </a:p>
        </p:txBody>
      </p:sp>
      <p:sp>
        <p:nvSpPr>
          <p:cNvPr id="109" name="Google Shape;109;p14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picture containing night sky&#10;&#10;Description automatically generated" id="110" name="Google Shape;110;p14"/>
          <p:cNvPicPr preferRelativeResize="0"/>
          <p:nvPr/>
        </p:nvPicPr>
        <p:blipFill rotWithShape="1">
          <a:blip r:embed="rId2">
            <a:alphaModFix/>
          </a:blip>
          <a:srcRect b="34687" l="40322" r="40322" t="34687"/>
          <a:stretch/>
        </p:blipFill>
        <p:spPr>
          <a:xfrm>
            <a:off x="8790904" y="151265"/>
            <a:ext cx="185828" cy="176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ng headline + 3 column + Image">
  <p:cSld name="Long headline + 3 column + Image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>
            <p:ph idx="2" type="pic"/>
          </p:nvPr>
        </p:nvSpPr>
        <p:spPr>
          <a:xfrm>
            <a:off x="0" y="0"/>
            <a:ext cx="9144000" cy="170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13" name="Google Shape;113;p15"/>
          <p:cNvPicPr preferRelativeResize="0"/>
          <p:nvPr/>
        </p:nvPicPr>
        <p:blipFill rotWithShape="1">
          <a:blip r:embed="rId2">
            <a:alphaModFix amt="4000"/>
          </a:blip>
          <a:srcRect b="23732" l="-15063" r="55828" t="-26602"/>
          <a:stretch/>
        </p:blipFill>
        <p:spPr>
          <a:xfrm rot="5400000">
            <a:off x="1492552" y="-1492553"/>
            <a:ext cx="5143501" cy="812860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>
            <p:ph type="title"/>
          </p:nvPr>
        </p:nvSpPr>
        <p:spPr>
          <a:xfrm>
            <a:off x="468809" y="383482"/>
            <a:ext cx="6295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5"/>
          <p:cNvSpPr txBox="1"/>
          <p:nvPr>
            <p:ph idx="1" type="body"/>
          </p:nvPr>
        </p:nvSpPr>
        <p:spPr>
          <a:xfrm>
            <a:off x="3335707" y="3536576"/>
            <a:ext cx="2469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4162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4162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4162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4162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3" type="body"/>
          </p:nvPr>
        </p:nvSpPr>
        <p:spPr>
          <a:xfrm>
            <a:off x="3336008" y="2208844"/>
            <a:ext cx="2469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4" type="body"/>
          </p:nvPr>
        </p:nvSpPr>
        <p:spPr>
          <a:xfrm>
            <a:off x="469900" y="3536576"/>
            <a:ext cx="2469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4162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4162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4162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4162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5" type="body"/>
          </p:nvPr>
        </p:nvSpPr>
        <p:spPr>
          <a:xfrm>
            <a:off x="469898" y="2208844"/>
            <a:ext cx="2469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6" type="body"/>
          </p:nvPr>
        </p:nvSpPr>
        <p:spPr>
          <a:xfrm>
            <a:off x="6202119" y="3536576"/>
            <a:ext cx="2469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4162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4162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4162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4162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idx="7" type="body"/>
          </p:nvPr>
        </p:nvSpPr>
        <p:spPr>
          <a:xfrm>
            <a:off x="6202119" y="2208844"/>
            <a:ext cx="2469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hero shot">
  <p:cSld name="Headline + hero shot"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type="title"/>
          </p:nvPr>
        </p:nvSpPr>
        <p:spPr>
          <a:xfrm>
            <a:off x="468809" y="383482"/>
            <a:ext cx="8202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6"/>
          <p:cNvSpPr/>
          <p:nvPr>
            <p:ph idx="2" type="pic"/>
          </p:nvPr>
        </p:nvSpPr>
        <p:spPr>
          <a:xfrm>
            <a:off x="0" y="1234440"/>
            <a:ext cx="9144000" cy="3909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Slide">
  <p:cSld name="Caption Slide"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 rotWithShape="1">
          <a:blip r:embed="rId2">
            <a:alphaModFix amt="4000"/>
          </a:blip>
          <a:srcRect b="99" l="24455" r="24455" t="99"/>
          <a:stretch/>
        </p:blipFill>
        <p:spPr>
          <a:xfrm rot="5400000">
            <a:off x="2000246" y="-2000250"/>
            <a:ext cx="5143501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type="title"/>
          </p:nvPr>
        </p:nvSpPr>
        <p:spPr>
          <a:xfrm>
            <a:off x="951568" y="523876"/>
            <a:ext cx="7237500" cy="40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Slide (blue)" showMasterSp="0">
  <p:cSld name="Caption Slide (blue)">
    <p:bg>
      <p:bgPr>
        <a:gradFill>
          <a:gsLst>
            <a:gs pos="0">
              <a:schemeClr val="accent3"/>
            </a:gs>
            <a:gs pos="22000">
              <a:schemeClr val="accent3"/>
            </a:gs>
            <a:gs pos="69000">
              <a:schemeClr val="dk2"/>
            </a:gs>
            <a:gs pos="97000">
              <a:schemeClr val="dk2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 rotWithShape="1">
          <a:blip r:embed="rId2">
            <a:alphaModFix amt="7000"/>
          </a:blip>
          <a:srcRect b="99" l="24455" r="24455" t="99"/>
          <a:stretch/>
        </p:blipFill>
        <p:spPr>
          <a:xfrm rot="5400000">
            <a:off x="2000248" y="-2000250"/>
            <a:ext cx="5143501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night sky&#10;&#10;Description automatically generated" id="132" name="Google Shape;132;p18"/>
          <p:cNvPicPr preferRelativeResize="0"/>
          <p:nvPr/>
        </p:nvPicPr>
        <p:blipFill rotWithShape="1">
          <a:blip r:embed="rId3">
            <a:alphaModFix/>
          </a:blip>
          <a:srcRect b="34687" l="40322" r="40322" t="34687"/>
          <a:stretch/>
        </p:blipFill>
        <p:spPr>
          <a:xfrm>
            <a:off x="8790904" y="151265"/>
            <a:ext cx="185828" cy="17646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>
            <p:ph type="title"/>
          </p:nvPr>
        </p:nvSpPr>
        <p:spPr>
          <a:xfrm>
            <a:off x="951568" y="523876"/>
            <a:ext cx="7237500" cy="40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/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‹#›</a:t>
            </a:fld>
            <a:endParaRPr sz="6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6721477" y="4770450"/>
            <a:ext cx="17763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3"/>
              <a:buFont typeface="Arial"/>
              <a:buNone/>
            </a:pPr>
            <a:r>
              <a:rPr i="0" lang="en" sz="6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2023  |  Confidential and Proprietary</a:t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Slide (photography)" showMasterSp="0">
  <p:cSld name="Caption Slide (photography)"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38" name="Google Shape;138;p19"/>
          <p:cNvSpPr txBox="1"/>
          <p:nvPr>
            <p:ph type="title"/>
          </p:nvPr>
        </p:nvSpPr>
        <p:spPr>
          <a:xfrm>
            <a:off x="951568" y="523876"/>
            <a:ext cx="7237500" cy="40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unt">
  <p:cSld name="4 Count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 rotWithShape="1">
          <a:blip r:embed="rId2">
            <a:alphaModFix amt="4000"/>
          </a:blip>
          <a:srcRect b="13154" l="29990" r="32284" t="13154"/>
          <a:stretch/>
        </p:blipFill>
        <p:spPr>
          <a:xfrm rot="5400000">
            <a:off x="2000246" y="-2000250"/>
            <a:ext cx="5143501" cy="914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0"/>
          <p:cNvCxnSpPr/>
          <p:nvPr/>
        </p:nvCxnSpPr>
        <p:spPr>
          <a:xfrm>
            <a:off x="2430169" y="1443018"/>
            <a:ext cx="0" cy="2808300"/>
          </a:xfrm>
          <a:prstGeom prst="straightConnector1">
            <a:avLst/>
          </a:prstGeom>
          <a:noFill/>
          <a:ln cap="flat" cmpd="sng" w="127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20"/>
          <p:cNvCxnSpPr/>
          <p:nvPr/>
        </p:nvCxnSpPr>
        <p:spPr>
          <a:xfrm>
            <a:off x="4517012" y="1443018"/>
            <a:ext cx="0" cy="2808300"/>
          </a:xfrm>
          <a:prstGeom prst="straightConnector1">
            <a:avLst/>
          </a:prstGeom>
          <a:noFill/>
          <a:ln cap="flat" cmpd="sng" w="127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20"/>
          <p:cNvCxnSpPr/>
          <p:nvPr/>
        </p:nvCxnSpPr>
        <p:spPr>
          <a:xfrm>
            <a:off x="6603854" y="1443018"/>
            <a:ext cx="0" cy="2808300"/>
          </a:xfrm>
          <a:prstGeom prst="straightConnector1">
            <a:avLst/>
          </a:prstGeom>
          <a:noFill/>
          <a:ln cap="flat" cmpd="sng" w="127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20"/>
          <p:cNvSpPr/>
          <p:nvPr/>
        </p:nvSpPr>
        <p:spPr>
          <a:xfrm>
            <a:off x="473281" y="1443018"/>
            <a:ext cx="508200" cy="508200"/>
          </a:xfrm>
          <a:prstGeom prst="ellipse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25" lIns="57125" spcFirstLastPara="1" rIns="57125" wrap="square" tIns="5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2610909" y="1443018"/>
            <a:ext cx="508200" cy="508200"/>
          </a:xfrm>
          <a:prstGeom prst="ellipse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25" lIns="57125" spcFirstLastPara="1" rIns="57125" wrap="square" tIns="5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697751" y="1443018"/>
            <a:ext cx="508200" cy="508200"/>
          </a:xfrm>
          <a:prstGeom prst="ellipse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25" lIns="57125" spcFirstLastPara="1" rIns="57125" wrap="square" tIns="5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6784592" y="1443018"/>
            <a:ext cx="508200" cy="508200"/>
          </a:xfrm>
          <a:prstGeom prst="ellipse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25" lIns="57125" spcFirstLastPara="1" rIns="57125" wrap="square" tIns="5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48" name="Google Shape;148;p20"/>
          <p:cNvSpPr txBox="1"/>
          <p:nvPr>
            <p:ph type="title"/>
          </p:nvPr>
        </p:nvSpPr>
        <p:spPr>
          <a:xfrm>
            <a:off x="468809" y="383482"/>
            <a:ext cx="82029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473282" y="2774173"/>
            <a:ext cx="17208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1200"/>
            </a:lvl1pPr>
            <a:lvl2pPr indent="-3048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0" name="Google Shape;150;p20"/>
          <p:cNvSpPr txBox="1"/>
          <p:nvPr>
            <p:ph idx="2" type="body"/>
          </p:nvPr>
        </p:nvSpPr>
        <p:spPr>
          <a:xfrm>
            <a:off x="473281" y="2195957"/>
            <a:ext cx="1720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3" type="body"/>
          </p:nvPr>
        </p:nvSpPr>
        <p:spPr>
          <a:xfrm>
            <a:off x="2612815" y="2774173"/>
            <a:ext cx="17208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1200"/>
            </a:lvl1pPr>
            <a:lvl2pPr indent="-3048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4" type="body"/>
          </p:nvPr>
        </p:nvSpPr>
        <p:spPr>
          <a:xfrm>
            <a:off x="2612814" y="2195957"/>
            <a:ext cx="17214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5" type="body"/>
          </p:nvPr>
        </p:nvSpPr>
        <p:spPr>
          <a:xfrm>
            <a:off x="4699659" y="2774173"/>
            <a:ext cx="17214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1200"/>
            </a:lvl1pPr>
            <a:lvl2pPr indent="-3048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6" type="body"/>
          </p:nvPr>
        </p:nvSpPr>
        <p:spPr>
          <a:xfrm>
            <a:off x="4699658" y="2195957"/>
            <a:ext cx="17214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7" type="body"/>
          </p:nvPr>
        </p:nvSpPr>
        <p:spPr>
          <a:xfrm>
            <a:off x="6786501" y="2774173"/>
            <a:ext cx="17037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1200"/>
            </a:lvl1pPr>
            <a:lvl2pPr indent="-3048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8" type="body"/>
          </p:nvPr>
        </p:nvSpPr>
        <p:spPr>
          <a:xfrm>
            <a:off x="6786500" y="2195957"/>
            <a:ext cx="17037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(Photographic)" showMasterSp="0">
  <p:cSld name="Cover slide (Photographic)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2556868" y="4084820"/>
            <a:ext cx="61155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i="0" sz="1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2553821" y="1004093"/>
            <a:ext cx="61155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i="0" sz="3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Chivo"/>
              <a:buNone/>
              <a:defRPr b="1" sz="2250">
                <a:solidFill>
                  <a:srgbClr val="66666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Chivo"/>
              <a:buNone/>
              <a:defRPr b="1" sz="2250">
                <a:solidFill>
                  <a:srgbClr val="66666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Chivo"/>
              <a:buNone/>
              <a:defRPr b="1" sz="2250">
                <a:solidFill>
                  <a:srgbClr val="66666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Chivo"/>
              <a:buNone/>
              <a:defRPr b="1" sz="2250">
                <a:solidFill>
                  <a:srgbClr val="66666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Chivo"/>
              <a:buNone/>
              <a:defRPr b="1" sz="2250">
                <a:solidFill>
                  <a:srgbClr val="66666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Chivo"/>
              <a:buNone/>
              <a:defRPr b="1" sz="2250">
                <a:solidFill>
                  <a:srgbClr val="66666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Chivo"/>
              <a:buNone/>
              <a:defRPr b="1" sz="2250">
                <a:solidFill>
                  <a:srgbClr val="66666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Chivo"/>
              <a:buNone/>
              <a:defRPr b="1" sz="2250">
                <a:solidFill>
                  <a:srgbClr val="66666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32096" l="15587" r="15594" t="32096"/>
          <a:stretch/>
        </p:blipFill>
        <p:spPr>
          <a:xfrm>
            <a:off x="2416175" y="363722"/>
            <a:ext cx="1599994" cy="49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 (space for icons)">
  <p:cSld name="4 Count_1"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1"/>
          <p:cNvPicPr preferRelativeResize="0"/>
          <p:nvPr/>
        </p:nvPicPr>
        <p:blipFill rotWithShape="1">
          <a:blip r:embed="rId2">
            <a:alphaModFix amt="4000"/>
          </a:blip>
          <a:srcRect b="13154" l="29990" r="32284" t="13154"/>
          <a:stretch/>
        </p:blipFill>
        <p:spPr>
          <a:xfrm rot="5400000">
            <a:off x="2000246" y="-2000250"/>
            <a:ext cx="5143501" cy="914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1"/>
          <p:cNvCxnSpPr/>
          <p:nvPr/>
        </p:nvCxnSpPr>
        <p:spPr>
          <a:xfrm>
            <a:off x="2430169" y="1443018"/>
            <a:ext cx="0" cy="2808300"/>
          </a:xfrm>
          <a:prstGeom prst="straightConnector1">
            <a:avLst/>
          </a:prstGeom>
          <a:noFill/>
          <a:ln cap="flat" cmpd="sng" w="127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21"/>
          <p:cNvCxnSpPr/>
          <p:nvPr/>
        </p:nvCxnSpPr>
        <p:spPr>
          <a:xfrm>
            <a:off x="4517012" y="1443018"/>
            <a:ext cx="0" cy="2808300"/>
          </a:xfrm>
          <a:prstGeom prst="straightConnector1">
            <a:avLst/>
          </a:prstGeom>
          <a:noFill/>
          <a:ln cap="flat" cmpd="sng" w="127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21"/>
          <p:cNvCxnSpPr/>
          <p:nvPr/>
        </p:nvCxnSpPr>
        <p:spPr>
          <a:xfrm>
            <a:off x="6603854" y="1443018"/>
            <a:ext cx="0" cy="2808300"/>
          </a:xfrm>
          <a:prstGeom prst="straightConnector1">
            <a:avLst/>
          </a:prstGeom>
          <a:noFill/>
          <a:ln cap="flat" cmpd="sng" w="127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" name="Google Shape;163;p21"/>
          <p:cNvSpPr txBox="1"/>
          <p:nvPr>
            <p:ph type="title"/>
          </p:nvPr>
        </p:nvSpPr>
        <p:spPr>
          <a:xfrm>
            <a:off x="468809" y="383482"/>
            <a:ext cx="82029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473282" y="2774173"/>
            <a:ext cx="17208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1200"/>
            </a:lvl1pPr>
            <a:lvl2pPr indent="-3048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5" name="Google Shape;165;p21"/>
          <p:cNvSpPr txBox="1"/>
          <p:nvPr>
            <p:ph idx="2" type="body"/>
          </p:nvPr>
        </p:nvSpPr>
        <p:spPr>
          <a:xfrm>
            <a:off x="473281" y="2195957"/>
            <a:ext cx="1720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6" name="Google Shape;166;p21"/>
          <p:cNvSpPr txBox="1"/>
          <p:nvPr>
            <p:ph idx="3" type="body"/>
          </p:nvPr>
        </p:nvSpPr>
        <p:spPr>
          <a:xfrm>
            <a:off x="2612815" y="2774173"/>
            <a:ext cx="17208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1200"/>
            </a:lvl1pPr>
            <a:lvl2pPr indent="-3048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7" name="Google Shape;167;p21"/>
          <p:cNvSpPr txBox="1"/>
          <p:nvPr>
            <p:ph idx="4" type="body"/>
          </p:nvPr>
        </p:nvSpPr>
        <p:spPr>
          <a:xfrm>
            <a:off x="2612814" y="2195957"/>
            <a:ext cx="17214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8" name="Google Shape;168;p21"/>
          <p:cNvSpPr txBox="1"/>
          <p:nvPr>
            <p:ph idx="5" type="body"/>
          </p:nvPr>
        </p:nvSpPr>
        <p:spPr>
          <a:xfrm>
            <a:off x="4699659" y="2774173"/>
            <a:ext cx="17214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1200"/>
            </a:lvl1pPr>
            <a:lvl2pPr indent="-3048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9" name="Google Shape;169;p21"/>
          <p:cNvSpPr txBox="1"/>
          <p:nvPr>
            <p:ph idx="6" type="body"/>
          </p:nvPr>
        </p:nvSpPr>
        <p:spPr>
          <a:xfrm>
            <a:off x="4699658" y="2195957"/>
            <a:ext cx="17214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idx="7" type="body"/>
          </p:nvPr>
        </p:nvSpPr>
        <p:spPr>
          <a:xfrm>
            <a:off x="6786501" y="2774173"/>
            <a:ext cx="17037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1200"/>
            </a:lvl1pPr>
            <a:lvl2pPr indent="-3048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8" type="body"/>
          </p:nvPr>
        </p:nvSpPr>
        <p:spPr>
          <a:xfrm>
            <a:off x="6786500" y="2195957"/>
            <a:ext cx="17037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2" name="Google Shape;172;p21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 Mock up">
  <p:cSld name="Desktop Mock up"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/>
          <p:nvPr>
            <p:ph idx="2" type="pic"/>
          </p:nvPr>
        </p:nvSpPr>
        <p:spPr>
          <a:xfrm>
            <a:off x="4139417" y="782575"/>
            <a:ext cx="4464000" cy="2612400"/>
          </a:xfrm>
          <a:prstGeom prst="round2SameRect">
            <a:avLst>
              <a:gd fmla="val 3148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</p:sp>
      <p:pic>
        <p:nvPicPr>
          <p:cNvPr id="175" name="Google Shape;17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62715" y="706459"/>
            <a:ext cx="4609006" cy="373057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2"/>
          <p:cNvSpPr txBox="1"/>
          <p:nvPr>
            <p:ph type="title"/>
          </p:nvPr>
        </p:nvSpPr>
        <p:spPr>
          <a:xfrm>
            <a:off x="468810" y="383482"/>
            <a:ext cx="26580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468314" y="1361735"/>
            <a:ext cx="2658600" cy="30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1400"/>
            </a:lvl1pPr>
            <a:lvl2pPr indent="-304800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Phone Mock up">
  <p:cSld name="Smart Phone Mock up"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/>
          <p:nvPr>
            <p:ph idx="2" type="pic"/>
          </p:nvPr>
        </p:nvSpPr>
        <p:spPr>
          <a:xfrm>
            <a:off x="5994973" y="498056"/>
            <a:ext cx="1797000" cy="3865500"/>
          </a:xfrm>
          <a:prstGeom prst="roundRect">
            <a:avLst>
              <a:gd fmla="val 11729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181" name="Google Shape;181;p23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77108" y="383482"/>
            <a:ext cx="2032725" cy="408718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>
            <p:ph type="title"/>
          </p:nvPr>
        </p:nvSpPr>
        <p:spPr>
          <a:xfrm>
            <a:off x="468810" y="383482"/>
            <a:ext cx="42654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468314" y="1310640"/>
            <a:ext cx="4266300" cy="3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1400"/>
            </a:lvl1pPr>
            <a:lvl2pPr indent="-304800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column">
  <p:cSld name="Smart Phone Mock up_1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468689" y="383475"/>
            <a:ext cx="31275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468325" y="1310634"/>
            <a:ext cx="3128100" cy="3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1400"/>
            </a:lvl1pPr>
            <a:lvl2pPr indent="-304800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• Four Quarter Timeline" showMasterSp="0">
  <p:cSld name="17 • Four Quarter Timeline"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5"/>
          <p:cNvCxnSpPr/>
          <p:nvPr/>
        </p:nvCxnSpPr>
        <p:spPr>
          <a:xfrm>
            <a:off x="-7953" y="1810030"/>
            <a:ext cx="91617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p25"/>
          <p:cNvSpPr/>
          <p:nvPr/>
        </p:nvSpPr>
        <p:spPr>
          <a:xfrm>
            <a:off x="3230440" y="1713979"/>
            <a:ext cx="493500" cy="190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57125" lIns="57125" spcFirstLastPara="1" rIns="57125" wrap="square" tIns="5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5314614" y="1713980"/>
            <a:ext cx="493500" cy="190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57125" lIns="57125" spcFirstLastPara="1" rIns="57125" wrap="square" tIns="5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7398788" y="1710701"/>
            <a:ext cx="493500" cy="190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57125" lIns="57125" spcFirstLastPara="1" rIns="57125" wrap="square" tIns="5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1146266" y="1710701"/>
            <a:ext cx="493500" cy="190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57125" lIns="57125" spcFirstLastPara="1" rIns="57125" wrap="square" tIns="5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/>
          </a:p>
        </p:txBody>
      </p:sp>
      <p:sp>
        <p:nvSpPr>
          <p:cNvPr id="195" name="Google Shape;195;p25"/>
          <p:cNvSpPr txBox="1"/>
          <p:nvPr>
            <p:ph type="title"/>
          </p:nvPr>
        </p:nvSpPr>
        <p:spPr>
          <a:xfrm>
            <a:off x="468809" y="383482"/>
            <a:ext cx="82029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587141" y="2563813"/>
            <a:ext cx="16116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4162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4162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4162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4162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8" name="Google Shape;198;p25"/>
          <p:cNvSpPr txBox="1"/>
          <p:nvPr>
            <p:ph idx="2" type="body"/>
          </p:nvPr>
        </p:nvSpPr>
        <p:spPr>
          <a:xfrm>
            <a:off x="587141" y="2000341"/>
            <a:ext cx="1611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9" name="Google Shape;199;p25"/>
          <p:cNvSpPr txBox="1"/>
          <p:nvPr>
            <p:ph idx="3" type="body"/>
          </p:nvPr>
        </p:nvSpPr>
        <p:spPr>
          <a:xfrm>
            <a:off x="2671315" y="2563813"/>
            <a:ext cx="16116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4162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4162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4162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4162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0" name="Google Shape;200;p25"/>
          <p:cNvSpPr txBox="1"/>
          <p:nvPr>
            <p:ph idx="4" type="body"/>
          </p:nvPr>
        </p:nvSpPr>
        <p:spPr>
          <a:xfrm>
            <a:off x="2671315" y="2000341"/>
            <a:ext cx="1611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1" name="Google Shape;201;p25"/>
          <p:cNvSpPr txBox="1"/>
          <p:nvPr>
            <p:ph idx="5" type="body"/>
          </p:nvPr>
        </p:nvSpPr>
        <p:spPr>
          <a:xfrm>
            <a:off x="4755489" y="2563813"/>
            <a:ext cx="16116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4162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4162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4162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4162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idx="6" type="body"/>
          </p:nvPr>
        </p:nvSpPr>
        <p:spPr>
          <a:xfrm>
            <a:off x="4755489" y="2000341"/>
            <a:ext cx="1611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7" type="body"/>
          </p:nvPr>
        </p:nvSpPr>
        <p:spPr>
          <a:xfrm>
            <a:off x="6839663" y="2563813"/>
            <a:ext cx="16116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4162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4162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4162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4162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8" type="body"/>
          </p:nvPr>
        </p:nvSpPr>
        <p:spPr>
          <a:xfrm>
            <a:off x="6839663" y="2000341"/>
            <a:ext cx="1611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5" name="Google Shape;205;p25"/>
          <p:cNvSpPr/>
          <p:nvPr/>
        </p:nvSpPr>
        <p:spPr>
          <a:xfrm>
            <a:off x="0" y="5074813"/>
            <a:ext cx="9144000" cy="6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t/>
            </a:r>
            <a:endParaRPr b="0" i="0" sz="87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collage (4)" showMasterSp="0">
  <p:cSld name="Image collage (4)"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468809" y="383482"/>
            <a:ext cx="1947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6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26"/>
          <p:cNvSpPr/>
          <p:nvPr>
            <p:ph idx="2" type="pic"/>
          </p:nvPr>
        </p:nvSpPr>
        <p:spPr>
          <a:xfrm>
            <a:off x="6721474" y="1"/>
            <a:ext cx="2422500" cy="252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0" name="Google Shape;210;p26"/>
          <p:cNvSpPr/>
          <p:nvPr>
            <p:ph idx="3" type="pic"/>
          </p:nvPr>
        </p:nvSpPr>
        <p:spPr>
          <a:xfrm>
            <a:off x="2729338" y="2664346"/>
            <a:ext cx="2422500" cy="247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1" name="Google Shape;211;p26"/>
          <p:cNvSpPr/>
          <p:nvPr>
            <p:ph idx="4" type="pic"/>
          </p:nvPr>
        </p:nvSpPr>
        <p:spPr>
          <a:xfrm>
            <a:off x="2729338" y="0"/>
            <a:ext cx="3855600" cy="252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2" name="Google Shape;212;p26"/>
          <p:cNvSpPr/>
          <p:nvPr>
            <p:ph idx="5" type="pic"/>
          </p:nvPr>
        </p:nvSpPr>
        <p:spPr>
          <a:xfrm>
            <a:off x="5288388" y="2664346"/>
            <a:ext cx="3855600" cy="247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468325" y="1310625"/>
            <a:ext cx="1947300" cy="3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1400"/>
            </a:lvl1pPr>
            <a:lvl2pPr indent="-304800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 + Image (2)">
  <p:cSld name="Subhead + Image (2)"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/>
          <p:nvPr>
            <p:ph idx="2" type="pic"/>
          </p:nvPr>
        </p:nvSpPr>
        <p:spPr>
          <a:xfrm>
            <a:off x="469900" y="1367922"/>
            <a:ext cx="4032300" cy="325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6" name="Google Shape;216;p27"/>
          <p:cNvSpPr txBox="1"/>
          <p:nvPr>
            <p:ph type="title"/>
          </p:nvPr>
        </p:nvSpPr>
        <p:spPr>
          <a:xfrm>
            <a:off x="468809" y="383482"/>
            <a:ext cx="8202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7"/>
          <p:cNvSpPr txBox="1"/>
          <p:nvPr>
            <p:ph idx="1" type="body"/>
          </p:nvPr>
        </p:nvSpPr>
        <p:spPr>
          <a:xfrm>
            <a:off x="469901" y="1004888"/>
            <a:ext cx="40323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9" name="Google Shape;219;p27"/>
          <p:cNvSpPr/>
          <p:nvPr>
            <p:ph idx="3" type="pic"/>
          </p:nvPr>
        </p:nvSpPr>
        <p:spPr>
          <a:xfrm>
            <a:off x="4641852" y="1367922"/>
            <a:ext cx="4032300" cy="325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0" name="Google Shape;220;p27"/>
          <p:cNvSpPr txBox="1"/>
          <p:nvPr>
            <p:ph idx="4" type="body"/>
          </p:nvPr>
        </p:nvSpPr>
        <p:spPr>
          <a:xfrm>
            <a:off x="4641853" y="1004888"/>
            <a:ext cx="40323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 + Image (4)">
  <p:cSld name="Subhead + Image (4)"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/>
          <p:nvPr>
            <p:ph idx="2" type="pic"/>
          </p:nvPr>
        </p:nvSpPr>
        <p:spPr>
          <a:xfrm>
            <a:off x="469900" y="1367922"/>
            <a:ext cx="1946400" cy="325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3" name="Google Shape;223;p28"/>
          <p:cNvSpPr txBox="1"/>
          <p:nvPr>
            <p:ph type="title"/>
          </p:nvPr>
        </p:nvSpPr>
        <p:spPr>
          <a:xfrm>
            <a:off x="468809" y="383482"/>
            <a:ext cx="8202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8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469902" y="1004888"/>
            <a:ext cx="19464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6" name="Google Shape;226;p28"/>
          <p:cNvSpPr/>
          <p:nvPr>
            <p:ph idx="3" type="pic"/>
          </p:nvPr>
        </p:nvSpPr>
        <p:spPr>
          <a:xfrm>
            <a:off x="2555874" y="1367922"/>
            <a:ext cx="1946400" cy="325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7" name="Google Shape;227;p28"/>
          <p:cNvSpPr txBox="1"/>
          <p:nvPr>
            <p:ph idx="4" type="body"/>
          </p:nvPr>
        </p:nvSpPr>
        <p:spPr>
          <a:xfrm>
            <a:off x="2555876" y="1004888"/>
            <a:ext cx="19464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8" name="Google Shape;228;p28"/>
          <p:cNvSpPr/>
          <p:nvPr>
            <p:ph idx="5" type="pic"/>
          </p:nvPr>
        </p:nvSpPr>
        <p:spPr>
          <a:xfrm>
            <a:off x="4641847" y="1367922"/>
            <a:ext cx="1946400" cy="325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9" name="Google Shape;229;p28"/>
          <p:cNvSpPr txBox="1"/>
          <p:nvPr>
            <p:ph idx="6" type="body"/>
          </p:nvPr>
        </p:nvSpPr>
        <p:spPr>
          <a:xfrm>
            <a:off x="4641849" y="1004888"/>
            <a:ext cx="19464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0" name="Google Shape;230;p28"/>
          <p:cNvSpPr/>
          <p:nvPr>
            <p:ph idx="7" type="pic"/>
          </p:nvPr>
        </p:nvSpPr>
        <p:spPr>
          <a:xfrm>
            <a:off x="6727819" y="1367922"/>
            <a:ext cx="1946400" cy="325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1" name="Google Shape;231;p28"/>
          <p:cNvSpPr txBox="1"/>
          <p:nvPr>
            <p:ph idx="8" type="body"/>
          </p:nvPr>
        </p:nvSpPr>
        <p:spPr>
          <a:xfrm>
            <a:off x="6727821" y="1004888"/>
            <a:ext cx="19464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collage (6)" showMasterSp="0">
  <p:cSld name="Image collage (6)"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468809" y="383482"/>
            <a:ext cx="8202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9"/>
          <p:cNvSpPr/>
          <p:nvPr>
            <p:ph idx="2" type="pic"/>
          </p:nvPr>
        </p:nvSpPr>
        <p:spPr>
          <a:xfrm>
            <a:off x="6233093" y="1004888"/>
            <a:ext cx="2910900" cy="2262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6" name="Google Shape;236;p29"/>
          <p:cNvSpPr/>
          <p:nvPr>
            <p:ph idx="3" type="pic"/>
          </p:nvPr>
        </p:nvSpPr>
        <p:spPr>
          <a:xfrm>
            <a:off x="2554288" y="1004887"/>
            <a:ext cx="3590100" cy="1584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7" name="Google Shape;237;p29"/>
          <p:cNvSpPr/>
          <p:nvPr>
            <p:ph idx="4" type="pic"/>
          </p:nvPr>
        </p:nvSpPr>
        <p:spPr>
          <a:xfrm>
            <a:off x="0" y="1004888"/>
            <a:ext cx="2485500" cy="2262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8" name="Google Shape;238;p29"/>
          <p:cNvSpPr/>
          <p:nvPr>
            <p:ph idx="5" type="pic"/>
          </p:nvPr>
        </p:nvSpPr>
        <p:spPr>
          <a:xfrm>
            <a:off x="2574344" y="2664346"/>
            <a:ext cx="3590100" cy="247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9" name="Google Shape;239;p29"/>
          <p:cNvSpPr/>
          <p:nvPr>
            <p:ph idx="6" type="pic"/>
          </p:nvPr>
        </p:nvSpPr>
        <p:spPr>
          <a:xfrm>
            <a:off x="6233095" y="3337952"/>
            <a:ext cx="2910900" cy="180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0" name="Google Shape;240;p29"/>
          <p:cNvSpPr/>
          <p:nvPr>
            <p:ph idx="7" type="pic"/>
          </p:nvPr>
        </p:nvSpPr>
        <p:spPr>
          <a:xfrm>
            <a:off x="0" y="3337951"/>
            <a:ext cx="2485500" cy="180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descr="A picture containing night sky&#10;&#10;Description automatically generated" id="241" name="Google Shape;241;p29"/>
          <p:cNvPicPr preferRelativeResize="0"/>
          <p:nvPr/>
        </p:nvPicPr>
        <p:blipFill rotWithShape="1">
          <a:blip r:embed="rId2">
            <a:alphaModFix/>
          </a:blip>
          <a:srcRect b="34687" l="40322" r="40322" t="34687"/>
          <a:stretch/>
        </p:blipFill>
        <p:spPr>
          <a:xfrm>
            <a:off x="8790904" y="151265"/>
            <a:ext cx="185828" cy="176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collage + no title" showMasterSp="0">
  <p:cSld name="Image collage + no title"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/>
          <p:nvPr>
            <p:ph idx="2" type="pic"/>
          </p:nvPr>
        </p:nvSpPr>
        <p:spPr>
          <a:xfrm>
            <a:off x="0" y="-1"/>
            <a:ext cx="3002100" cy="253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4" name="Google Shape;244;p30"/>
          <p:cNvSpPr/>
          <p:nvPr>
            <p:ph idx="3" type="pic"/>
          </p:nvPr>
        </p:nvSpPr>
        <p:spPr>
          <a:xfrm>
            <a:off x="3070905" y="-1"/>
            <a:ext cx="3002100" cy="253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5" name="Google Shape;245;p30"/>
          <p:cNvSpPr/>
          <p:nvPr>
            <p:ph idx="4" type="pic"/>
          </p:nvPr>
        </p:nvSpPr>
        <p:spPr>
          <a:xfrm>
            <a:off x="6141810" y="-1"/>
            <a:ext cx="3002100" cy="253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6" name="Google Shape;246;p30"/>
          <p:cNvSpPr/>
          <p:nvPr>
            <p:ph idx="5" type="pic"/>
          </p:nvPr>
        </p:nvSpPr>
        <p:spPr>
          <a:xfrm>
            <a:off x="0" y="2609769"/>
            <a:ext cx="3002100" cy="253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7" name="Google Shape;247;p30"/>
          <p:cNvSpPr/>
          <p:nvPr>
            <p:ph idx="6" type="pic"/>
          </p:nvPr>
        </p:nvSpPr>
        <p:spPr>
          <a:xfrm>
            <a:off x="3070905" y="2609769"/>
            <a:ext cx="3002100" cy="253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8" name="Google Shape;248;p30"/>
          <p:cNvSpPr/>
          <p:nvPr>
            <p:ph idx="7" type="pic"/>
          </p:nvPr>
        </p:nvSpPr>
        <p:spPr>
          <a:xfrm>
            <a:off x="6141810" y="2609769"/>
            <a:ext cx="3002100" cy="253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9" name="Google Shape;249;p30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picture containing night sky&#10;&#10;Description automatically generated" id="250" name="Google Shape;250;p30"/>
          <p:cNvPicPr preferRelativeResize="0"/>
          <p:nvPr/>
        </p:nvPicPr>
        <p:blipFill rotWithShape="1">
          <a:blip r:embed="rId2">
            <a:alphaModFix/>
          </a:blip>
          <a:srcRect b="34687" l="40322" r="40322" t="34687"/>
          <a:stretch/>
        </p:blipFill>
        <p:spPr>
          <a:xfrm>
            <a:off x="8790904" y="151265"/>
            <a:ext cx="185828" cy="176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slide" showMasterSp="0">
  <p:cSld name="Chapter slide">
    <p:bg>
      <p:bgPr>
        <a:solidFill>
          <a:srgbClr val="1618BA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21626" l="10590" r="42130" t="21626"/>
          <a:stretch/>
        </p:blipFill>
        <p:spPr>
          <a:xfrm>
            <a:off x="2001783" y="0"/>
            <a:ext cx="714221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4644531" y="373064"/>
            <a:ext cx="404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459837" y="1145059"/>
            <a:ext cx="40422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i="0" sz="3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32096" l="15587" r="15594" t="32096"/>
          <a:stretch/>
        </p:blipFill>
        <p:spPr>
          <a:xfrm>
            <a:off x="401788" y="363722"/>
            <a:ext cx="1599994" cy="49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" showMasterSp="0">
  <p:cSld name="Team slide"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/>
          <p:nvPr/>
        </p:nvSpPr>
        <p:spPr>
          <a:xfrm>
            <a:off x="0" y="0"/>
            <a:ext cx="2415900" cy="515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7"/>
              <a:buFont typeface="Arial"/>
              <a:buNone/>
            </a:pPr>
            <a:r>
              <a:t/>
            </a:r>
            <a:endParaRPr b="0" i="0" sz="54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1"/>
          <p:cNvSpPr txBox="1"/>
          <p:nvPr>
            <p:ph type="title"/>
          </p:nvPr>
        </p:nvSpPr>
        <p:spPr>
          <a:xfrm>
            <a:off x="468809" y="1004094"/>
            <a:ext cx="16302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4" name="Google Shape;254;p31"/>
          <p:cNvPicPr preferRelativeResize="0"/>
          <p:nvPr/>
        </p:nvPicPr>
        <p:blipFill rotWithShape="1">
          <a:blip r:embed="rId2">
            <a:alphaModFix amt="4000"/>
          </a:blip>
          <a:srcRect b="23732" l="-15063" r="55828" t="-26602"/>
          <a:stretch/>
        </p:blipFill>
        <p:spPr>
          <a:xfrm flipH="1" rot="-5400000">
            <a:off x="2507947" y="-1492553"/>
            <a:ext cx="5143501" cy="812860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/>
          <p:nvPr>
            <p:ph idx="2" type="pic"/>
          </p:nvPr>
        </p:nvSpPr>
        <p:spPr>
          <a:xfrm>
            <a:off x="3365396" y="1004888"/>
            <a:ext cx="872100" cy="874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31"/>
          <p:cNvSpPr txBox="1"/>
          <p:nvPr>
            <p:ph idx="1" type="body"/>
          </p:nvPr>
        </p:nvSpPr>
        <p:spPr>
          <a:xfrm>
            <a:off x="3090450" y="1985830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7" name="Google Shape;257;p31"/>
          <p:cNvSpPr txBox="1"/>
          <p:nvPr>
            <p:ph idx="3" type="body"/>
          </p:nvPr>
        </p:nvSpPr>
        <p:spPr>
          <a:xfrm>
            <a:off x="3087402" y="2193075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b="0" sz="9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8" name="Google Shape;258;p31"/>
          <p:cNvSpPr/>
          <p:nvPr>
            <p:ph idx="4" type="pic"/>
          </p:nvPr>
        </p:nvSpPr>
        <p:spPr>
          <a:xfrm>
            <a:off x="5442000" y="1004888"/>
            <a:ext cx="872100" cy="874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31"/>
          <p:cNvSpPr txBox="1"/>
          <p:nvPr>
            <p:ph idx="5" type="body"/>
          </p:nvPr>
        </p:nvSpPr>
        <p:spPr>
          <a:xfrm>
            <a:off x="5167054" y="1985830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60" name="Google Shape;260;p31"/>
          <p:cNvSpPr txBox="1"/>
          <p:nvPr>
            <p:ph idx="6" type="body"/>
          </p:nvPr>
        </p:nvSpPr>
        <p:spPr>
          <a:xfrm>
            <a:off x="5164006" y="2193075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b="0" sz="9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61" name="Google Shape;261;p31"/>
          <p:cNvSpPr/>
          <p:nvPr>
            <p:ph idx="7" type="pic"/>
          </p:nvPr>
        </p:nvSpPr>
        <p:spPr>
          <a:xfrm>
            <a:off x="7523551" y="1004888"/>
            <a:ext cx="872100" cy="874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31"/>
          <p:cNvSpPr txBox="1"/>
          <p:nvPr>
            <p:ph idx="8" type="body"/>
          </p:nvPr>
        </p:nvSpPr>
        <p:spPr>
          <a:xfrm>
            <a:off x="7248605" y="1985830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63" name="Google Shape;263;p31"/>
          <p:cNvSpPr txBox="1"/>
          <p:nvPr>
            <p:ph idx="9" type="body"/>
          </p:nvPr>
        </p:nvSpPr>
        <p:spPr>
          <a:xfrm>
            <a:off x="7245557" y="2193075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b="0" sz="9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64" name="Google Shape;264;p31"/>
          <p:cNvSpPr/>
          <p:nvPr>
            <p:ph idx="13" type="pic"/>
          </p:nvPr>
        </p:nvSpPr>
        <p:spPr>
          <a:xfrm>
            <a:off x="3365396" y="2689309"/>
            <a:ext cx="872100" cy="874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31"/>
          <p:cNvSpPr txBox="1"/>
          <p:nvPr>
            <p:ph idx="14" type="body"/>
          </p:nvPr>
        </p:nvSpPr>
        <p:spPr>
          <a:xfrm>
            <a:off x="3090450" y="3670251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66" name="Google Shape;266;p31"/>
          <p:cNvSpPr txBox="1"/>
          <p:nvPr>
            <p:ph idx="15" type="body"/>
          </p:nvPr>
        </p:nvSpPr>
        <p:spPr>
          <a:xfrm>
            <a:off x="3087402" y="3877496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b="0" sz="9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67" name="Google Shape;267;p31"/>
          <p:cNvSpPr/>
          <p:nvPr>
            <p:ph idx="16" type="pic"/>
          </p:nvPr>
        </p:nvSpPr>
        <p:spPr>
          <a:xfrm>
            <a:off x="5442000" y="2689309"/>
            <a:ext cx="872100" cy="874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31"/>
          <p:cNvSpPr txBox="1"/>
          <p:nvPr>
            <p:ph idx="17" type="body"/>
          </p:nvPr>
        </p:nvSpPr>
        <p:spPr>
          <a:xfrm>
            <a:off x="5167054" y="3670251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69" name="Google Shape;269;p31"/>
          <p:cNvSpPr txBox="1"/>
          <p:nvPr>
            <p:ph idx="18" type="body"/>
          </p:nvPr>
        </p:nvSpPr>
        <p:spPr>
          <a:xfrm>
            <a:off x="5164006" y="3877496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b="0" sz="9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0" name="Google Shape;270;p31"/>
          <p:cNvSpPr/>
          <p:nvPr>
            <p:ph idx="19" type="pic"/>
          </p:nvPr>
        </p:nvSpPr>
        <p:spPr>
          <a:xfrm>
            <a:off x="7523551" y="2689309"/>
            <a:ext cx="872100" cy="874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31"/>
          <p:cNvSpPr txBox="1"/>
          <p:nvPr>
            <p:ph idx="20" type="body"/>
          </p:nvPr>
        </p:nvSpPr>
        <p:spPr>
          <a:xfrm>
            <a:off x="7248605" y="3670251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2" name="Google Shape;272;p31"/>
          <p:cNvSpPr txBox="1"/>
          <p:nvPr>
            <p:ph idx="21" type="body"/>
          </p:nvPr>
        </p:nvSpPr>
        <p:spPr>
          <a:xfrm>
            <a:off x="7245557" y="3877496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b="0" sz="9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3" name="Google Shape;273;p31"/>
          <p:cNvSpPr txBox="1"/>
          <p:nvPr/>
        </p:nvSpPr>
        <p:spPr>
          <a:xfrm>
            <a:off x="7190745" y="4770438"/>
            <a:ext cx="13071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3"/>
              <a:buFont typeface="Arial"/>
              <a:buNone/>
            </a:pPr>
            <a:r>
              <a:rPr b="0" i="0" lang="en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" sz="600">
                <a:solidFill>
                  <a:srgbClr val="A5A5A5"/>
                </a:solidFill>
              </a:rPr>
              <a:t>3</a:t>
            </a:r>
            <a:r>
              <a:rPr b="0" i="0" lang="en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|  Confidential and Proprietary</a:t>
            </a:r>
            <a:endParaRPr/>
          </a:p>
        </p:txBody>
      </p:sp>
      <p:sp>
        <p:nvSpPr>
          <p:cNvPr id="274" name="Google Shape;274;p31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picture containing night sky&#10;&#10;Description automatically generated" id="275" name="Google Shape;275;p31"/>
          <p:cNvPicPr preferRelativeResize="0"/>
          <p:nvPr/>
        </p:nvPicPr>
        <p:blipFill rotWithShape="1">
          <a:blip r:embed="rId3">
            <a:alphaModFix/>
          </a:blip>
          <a:srcRect b="34687" l="40322" r="40322" t="34687"/>
          <a:stretch/>
        </p:blipFill>
        <p:spPr>
          <a:xfrm>
            <a:off x="8790904" y="151265"/>
            <a:ext cx="185828" cy="176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(10)">
  <p:cSld name="Team slide (10)"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468809" y="383482"/>
            <a:ext cx="8202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2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2"/>
          <p:cNvSpPr/>
          <p:nvPr>
            <p:ph idx="2" type="pic"/>
          </p:nvPr>
        </p:nvSpPr>
        <p:spPr>
          <a:xfrm>
            <a:off x="835831" y="1288352"/>
            <a:ext cx="690000" cy="691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32"/>
          <p:cNvSpPr txBox="1"/>
          <p:nvPr>
            <p:ph idx="1" type="body"/>
          </p:nvPr>
        </p:nvSpPr>
        <p:spPr>
          <a:xfrm>
            <a:off x="468809" y="2141623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1" name="Google Shape;281;p32"/>
          <p:cNvSpPr txBox="1"/>
          <p:nvPr>
            <p:ph idx="3" type="body"/>
          </p:nvPr>
        </p:nvSpPr>
        <p:spPr>
          <a:xfrm>
            <a:off x="468809" y="2348868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b="0" sz="8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2" name="Google Shape;282;p32"/>
          <p:cNvSpPr/>
          <p:nvPr>
            <p:ph idx="4" type="pic"/>
          </p:nvPr>
        </p:nvSpPr>
        <p:spPr>
          <a:xfrm>
            <a:off x="2530582" y="1288352"/>
            <a:ext cx="690000" cy="691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32"/>
          <p:cNvSpPr txBox="1"/>
          <p:nvPr>
            <p:ph idx="5" type="body"/>
          </p:nvPr>
        </p:nvSpPr>
        <p:spPr>
          <a:xfrm>
            <a:off x="2163560" y="2141623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4" name="Google Shape;284;p32"/>
          <p:cNvSpPr txBox="1"/>
          <p:nvPr>
            <p:ph idx="6" type="body"/>
          </p:nvPr>
        </p:nvSpPr>
        <p:spPr>
          <a:xfrm>
            <a:off x="2163560" y="2348868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b="0" sz="8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5" name="Google Shape;285;p32"/>
          <p:cNvSpPr/>
          <p:nvPr>
            <p:ph idx="7" type="pic"/>
          </p:nvPr>
        </p:nvSpPr>
        <p:spPr>
          <a:xfrm>
            <a:off x="4225333" y="1288352"/>
            <a:ext cx="690000" cy="691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32"/>
          <p:cNvSpPr txBox="1"/>
          <p:nvPr>
            <p:ph idx="8" type="body"/>
          </p:nvPr>
        </p:nvSpPr>
        <p:spPr>
          <a:xfrm>
            <a:off x="3858311" y="2141623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7" name="Google Shape;287;p32"/>
          <p:cNvSpPr txBox="1"/>
          <p:nvPr>
            <p:ph idx="9" type="body"/>
          </p:nvPr>
        </p:nvSpPr>
        <p:spPr>
          <a:xfrm>
            <a:off x="3858311" y="2348868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b="0" sz="8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8" name="Google Shape;288;p32"/>
          <p:cNvSpPr/>
          <p:nvPr>
            <p:ph idx="13" type="pic"/>
          </p:nvPr>
        </p:nvSpPr>
        <p:spPr>
          <a:xfrm>
            <a:off x="5920084" y="1288352"/>
            <a:ext cx="690000" cy="691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32"/>
          <p:cNvSpPr txBox="1"/>
          <p:nvPr>
            <p:ph idx="14" type="body"/>
          </p:nvPr>
        </p:nvSpPr>
        <p:spPr>
          <a:xfrm>
            <a:off x="5553062" y="2141623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0" name="Google Shape;290;p32"/>
          <p:cNvSpPr txBox="1"/>
          <p:nvPr>
            <p:ph idx="15" type="body"/>
          </p:nvPr>
        </p:nvSpPr>
        <p:spPr>
          <a:xfrm>
            <a:off x="5553062" y="2348868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b="0" sz="8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1" name="Google Shape;291;p32"/>
          <p:cNvSpPr/>
          <p:nvPr>
            <p:ph idx="16" type="pic"/>
          </p:nvPr>
        </p:nvSpPr>
        <p:spPr>
          <a:xfrm>
            <a:off x="835831" y="2943121"/>
            <a:ext cx="690000" cy="691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2"/>
          <p:cNvSpPr txBox="1"/>
          <p:nvPr>
            <p:ph idx="17" type="body"/>
          </p:nvPr>
        </p:nvSpPr>
        <p:spPr>
          <a:xfrm>
            <a:off x="468809" y="3796392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3" name="Google Shape;293;p32"/>
          <p:cNvSpPr txBox="1"/>
          <p:nvPr>
            <p:ph idx="18" type="body"/>
          </p:nvPr>
        </p:nvSpPr>
        <p:spPr>
          <a:xfrm>
            <a:off x="468809" y="4003637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b="0" sz="8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4" name="Google Shape;294;p32"/>
          <p:cNvSpPr/>
          <p:nvPr>
            <p:ph idx="19" type="pic"/>
          </p:nvPr>
        </p:nvSpPr>
        <p:spPr>
          <a:xfrm>
            <a:off x="2530582" y="2943121"/>
            <a:ext cx="690000" cy="691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32"/>
          <p:cNvSpPr txBox="1"/>
          <p:nvPr>
            <p:ph idx="20" type="body"/>
          </p:nvPr>
        </p:nvSpPr>
        <p:spPr>
          <a:xfrm>
            <a:off x="2163560" y="3796392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6" name="Google Shape;296;p32"/>
          <p:cNvSpPr txBox="1"/>
          <p:nvPr>
            <p:ph idx="21" type="body"/>
          </p:nvPr>
        </p:nvSpPr>
        <p:spPr>
          <a:xfrm>
            <a:off x="2163560" y="4003637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b="0" sz="8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7" name="Google Shape;297;p32"/>
          <p:cNvSpPr/>
          <p:nvPr>
            <p:ph idx="22" type="pic"/>
          </p:nvPr>
        </p:nvSpPr>
        <p:spPr>
          <a:xfrm>
            <a:off x="4225333" y="2943121"/>
            <a:ext cx="690000" cy="691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32"/>
          <p:cNvSpPr txBox="1"/>
          <p:nvPr>
            <p:ph idx="23" type="body"/>
          </p:nvPr>
        </p:nvSpPr>
        <p:spPr>
          <a:xfrm>
            <a:off x="3858311" y="3796392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9" name="Google Shape;299;p32"/>
          <p:cNvSpPr txBox="1"/>
          <p:nvPr>
            <p:ph idx="24" type="body"/>
          </p:nvPr>
        </p:nvSpPr>
        <p:spPr>
          <a:xfrm>
            <a:off x="3858311" y="4003637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b="0" sz="8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00" name="Google Shape;300;p32"/>
          <p:cNvSpPr/>
          <p:nvPr>
            <p:ph idx="25" type="pic"/>
          </p:nvPr>
        </p:nvSpPr>
        <p:spPr>
          <a:xfrm>
            <a:off x="5920084" y="2943121"/>
            <a:ext cx="690000" cy="691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32"/>
          <p:cNvSpPr txBox="1"/>
          <p:nvPr>
            <p:ph idx="26" type="body"/>
          </p:nvPr>
        </p:nvSpPr>
        <p:spPr>
          <a:xfrm>
            <a:off x="5553062" y="3796392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02" name="Google Shape;302;p32"/>
          <p:cNvSpPr txBox="1"/>
          <p:nvPr>
            <p:ph idx="27" type="body"/>
          </p:nvPr>
        </p:nvSpPr>
        <p:spPr>
          <a:xfrm>
            <a:off x="5553062" y="4003637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b="0" sz="8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03" name="Google Shape;303;p32"/>
          <p:cNvSpPr/>
          <p:nvPr>
            <p:ph idx="28" type="pic"/>
          </p:nvPr>
        </p:nvSpPr>
        <p:spPr>
          <a:xfrm>
            <a:off x="7614833" y="1288352"/>
            <a:ext cx="690000" cy="691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32"/>
          <p:cNvSpPr txBox="1"/>
          <p:nvPr>
            <p:ph idx="29" type="body"/>
          </p:nvPr>
        </p:nvSpPr>
        <p:spPr>
          <a:xfrm>
            <a:off x="7247811" y="2141623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05" name="Google Shape;305;p32"/>
          <p:cNvSpPr txBox="1"/>
          <p:nvPr>
            <p:ph idx="30" type="body"/>
          </p:nvPr>
        </p:nvSpPr>
        <p:spPr>
          <a:xfrm>
            <a:off x="7247811" y="2348868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b="0" sz="8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06" name="Google Shape;306;p32"/>
          <p:cNvSpPr/>
          <p:nvPr>
            <p:ph idx="31" type="pic"/>
          </p:nvPr>
        </p:nvSpPr>
        <p:spPr>
          <a:xfrm>
            <a:off x="7614833" y="2943121"/>
            <a:ext cx="690000" cy="691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32"/>
          <p:cNvSpPr txBox="1"/>
          <p:nvPr>
            <p:ph idx="32" type="body"/>
          </p:nvPr>
        </p:nvSpPr>
        <p:spPr>
          <a:xfrm>
            <a:off x="7247811" y="3796392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08" name="Google Shape;308;p32"/>
          <p:cNvSpPr txBox="1"/>
          <p:nvPr>
            <p:ph idx="33" type="body"/>
          </p:nvPr>
        </p:nvSpPr>
        <p:spPr>
          <a:xfrm>
            <a:off x="7247811" y="4003637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b="0" sz="8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slide" showMasterSp="0">
  <p:cSld name="Contact slide">
    <p:bg>
      <p:bgPr>
        <a:solidFill>
          <a:schemeClr val="dk2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/>
          <p:nvPr/>
        </p:nvSpPr>
        <p:spPr>
          <a:xfrm>
            <a:off x="4114800" y="0"/>
            <a:ext cx="5029200" cy="5143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477161" rotWithShape="0" algn="tr" dir="8100000" dist="38100">
              <a:srgbClr val="000000">
                <a:alpha val="1294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t/>
            </a:r>
            <a:endParaRPr b="0" i="0" sz="87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, circle&#10;&#10;Description automatically generated" id="311" name="Google Shape;311;p33"/>
          <p:cNvPicPr preferRelativeResize="0"/>
          <p:nvPr/>
        </p:nvPicPr>
        <p:blipFill rotWithShape="1">
          <a:blip r:embed="rId2">
            <a:alphaModFix/>
          </a:blip>
          <a:srcRect b="-11482" l="0" r="26889" t="25983"/>
          <a:stretch/>
        </p:blipFill>
        <p:spPr>
          <a:xfrm>
            <a:off x="6445402" y="0"/>
            <a:ext cx="2698599" cy="315579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>
            <p:ph idx="1" type="subTitle"/>
          </p:nvPr>
        </p:nvSpPr>
        <p:spPr>
          <a:xfrm>
            <a:off x="4640263" y="2062976"/>
            <a:ext cx="4032300" cy="27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i="0" sz="1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125"/>
              <a:buNone/>
              <a:defRPr sz="1125">
                <a:solidFill>
                  <a:srgbClr val="999999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25"/>
              <a:buNone/>
              <a:defRPr sz="1125">
                <a:solidFill>
                  <a:srgbClr val="999999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25"/>
              <a:buNone/>
              <a:defRPr sz="1125">
                <a:solidFill>
                  <a:srgbClr val="999999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25"/>
              <a:buNone/>
              <a:defRPr sz="1125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313" name="Google Shape;313;p33"/>
          <p:cNvSpPr txBox="1"/>
          <p:nvPr>
            <p:ph type="title"/>
          </p:nvPr>
        </p:nvSpPr>
        <p:spPr>
          <a:xfrm>
            <a:off x="489029" y="2062976"/>
            <a:ext cx="31542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i="0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pic>
        <p:nvPicPr>
          <p:cNvPr id="314" name="Google Shape;314;p33"/>
          <p:cNvPicPr preferRelativeResize="0"/>
          <p:nvPr/>
        </p:nvPicPr>
        <p:blipFill rotWithShape="1">
          <a:blip r:embed="rId3">
            <a:alphaModFix/>
          </a:blip>
          <a:srcRect b="32096" l="15587" r="15594" t="32096"/>
          <a:stretch/>
        </p:blipFill>
        <p:spPr>
          <a:xfrm>
            <a:off x="4572000" y="363722"/>
            <a:ext cx="1599994" cy="49948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 txBox="1"/>
          <p:nvPr/>
        </p:nvSpPr>
        <p:spPr>
          <a:xfrm>
            <a:off x="401788" y="4770438"/>
            <a:ext cx="13071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3"/>
              <a:buFont typeface="Arial"/>
              <a:buNone/>
            </a:pPr>
            <a:r>
              <a:rPr i="0" lang="en" sz="600" u="none" cap="none" strike="noStrik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2021  |  Confidential and Proprietary</a:t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(Fluid)" showMasterSp="0">
  <p:cSld name="Cover slide (Fluid)">
    <p:bg>
      <p:bgPr>
        <a:solidFill>
          <a:schemeClr val="dk2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circle&#10;&#10;Description automatically generated" id="317" name="Google Shape;31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4392" y="336473"/>
            <a:ext cx="4470558" cy="447055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4"/>
          <p:cNvSpPr txBox="1"/>
          <p:nvPr>
            <p:ph idx="1" type="subTitle"/>
          </p:nvPr>
        </p:nvSpPr>
        <p:spPr>
          <a:xfrm>
            <a:off x="472352" y="4084820"/>
            <a:ext cx="61155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i="0" sz="1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19" name="Google Shape;319;p34"/>
          <p:cNvSpPr txBox="1"/>
          <p:nvPr>
            <p:ph type="title"/>
          </p:nvPr>
        </p:nvSpPr>
        <p:spPr>
          <a:xfrm>
            <a:off x="469305" y="1004093"/>
            <a:ext cx="61155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i="0" sz="3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pic>
        <p:nvPicPr>
          <p:cNvPr id="320" name="Google Shape;320;p34"/>
          <p:cNvPicPr preferRelativeResize="0"/>
          <p:nvPr/>
        </p:nvPicPr>
        <p:blipFill rotWithShape="1">
          <a:blip r:embed="rId3">
            <a:alphaModFix/>
          </a:blip>
          <a:srcRect b="32096" l="15587" r="15594" t="32096"/>
          <a:stretch/>
        </p:blipFill>
        <p:spPr>
          <a:xfrm>
            <a:off x="401788" y="363722"/>
            <a:ext cx="1599994" cy="49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slide (Fluid)" showMasterSp="0">
  <p:cSld name="1_Cover slide (Fluid)">
    <p:bg>
      <p:bgPr>
        <a:solidFill>
          <a:srgbClr val="1618BA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5"/>
          <p:cNvPicPr preferRelativeResize="0"/>
          <p:nvPr/>
        </p:nvPicPr>
        <p:blipFill rotWithShape="1">
          <a:blip r:embed="rId2">
            <a:alphaModFix/>
          </a:blip>
          <a:srcRect b="21626" l="10590" r="42130" t="21626"/>
          <a:stretch/>
        </p:blipFill>
        <p:spPr>
          <a:xfrm rot="10800000">
            <a:off x="0" y="-2"/>
            <a:ext cx="714221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>
            <p:ph idx="1" type="subTitle"/>
          </p:nvPr>
        </p:nvSpPr>
        <p:spPr>
          <a:xfrm>
            <a:off x="2556868" y="4084820"/>
            <a:ext cx="61155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i="0" sz="1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24" name="Google Shape;324;p35"/>
          <p:cNvSpPr txBox="1"/>
          <p:nvPr>
            <p:ph type="title"/>
          </p:nvPr>
        </p:nvSpPr>
        <p:spPr>
          <a:xfrm>
            <a:off x="2553821" y="1004093"/>
            <a:ext cx="61155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i="0" sz="3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pic>
        <p:nvPicPr>
          <p:cNvPr id="325" name="Google Shape;325;p35"/>
          <p:cNvPicPr preferRelativeResize="0"/>
          <p:nvPr/>
        </p:nvPicPr>
        <p:blipFill rotWithShape="1">
          <a:blip r:embed="rId3">
            <a:alphaModFix/>
          </a:blip>
          <a:srcRect b="32096" l="15587" r="15594" t="32096"/>
          <a:stretch/>
        </p:blipFill>
        <p:spPr>
          <a:xfrm>
            <a:off x="2416175" y="363722"/>
            <a:ext cx="1599994" cy="49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showMasterSp="0">
  <p:cSld name="Divider slide">
    <p:bg>
      <p:bgPr>
        <a:solidFill>
          <a:schemeClr val="dk2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6"/>
          <p:cNvPicPr preferRelativeResize="0"/>
          <p:nvPr/>
        </p:nvPicPr>
        <p:blipFill rotWithShape="1">
          <a:blip r:embed="rId2">
            <a:alphaModFix/>
          </a:blip>
          <a:srcRect b="21626" l="0" r="39470" t="21626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6"/>
          <p:cNvSpPr txBox="1"/>
          <p:nvPr>
            <p:ph idx="1" type="subTitle"/>
          </p:nvPr>
        </p:nvSpPr>
        <p:spPr>
          <a:xfrm>
            <a:off x="6102145" y="373064"/>
            <a:ext cx="25848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i="0" sz="10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25"/>
              <a:buFont typeface="Montserrat Medium"/>
              <a:buNone/>
              <a:defRPr sz="1125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29" name="Google Shape;329;p36"/>
          <p:cNvSpPr txBox="1"/>
          <p:nvPr>
            <p:ph type="title"/>
          </p:nvPr>
        </p:nvSpPr>
        <p:spPr>
          <a:xfrm>
            <a:off x="459837" y="1145059"/>
            <a:ext cx="4042200" cy="34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i="0" sz="3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pic>
        <p:nvPicPr>
          <p:cNvPr id="330" name="Google Shape;330;p36"/>
          <p:cNvPicPr preferRelativeResize="0"/>
          <p:nvPr/>
        </p:nvPicPr>
        <p:blipFill rotWithShape="1">
          <a:blip r:embed="rId3">
            <a:alphaModFix/>
          </a:blip>
          <a:srcRect b="32096" l="15587" r="15594" t="32096"/>
          <a:stretch/>
        </p:blipFill>
        <p:spPr>
          <a:xfrm>
            <a:off x="401788" y="363722"/>
            <a:ext cx="1599994" cy="49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(8)" showMasterSp="0">
  <p:cSld name="Table of contents (8)">
    <p:bg>
      <p:bgPr>
        <a:solidFill>
          <a:srgbClr val="FFFFFF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/>
          <p:nvPr/>
        </p:nvSpPr>
        <p:spPr>
          <a:xfrm>
            <a:off x="0" y="0"/>
            <a:ext cx="2415900" cy="515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7"/>
              <a:buFont typeface="Arial"/>
              <a:buNone/>
            </a:pPr>
            <a:r>
              <a:t/>
            </a:r>
            <a:endParaRPr b="0" i="0" sz="54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7"/>
          <p:cNvSpPr txBox="1"/>
          <p:nvPr>
            <p:ph type="title"/>
          </p:nvPr>
        </p:nvSpPr>
        <p:spPr>
          <a:xfrm>
            <a:off x="468809" y="1004094"/>
            <a:ext cx="16302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37"/>
          <p:cNvSpPr txBox="1"/>
          <p:nvPr/>
        </p:nvSpPr>
        <p:spPr>
          <a:xfrm>
            <a:off x="3272301" y="1004094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/>
          </a:p>
        </p:txBody>
      </p:sp>
      <p:sp>
        <p:nvSpPr>
          <p:cNvPr id="335" name="Google Shape;335;p37"/>
          <p:cNvSpPr txBox="1"/>
          <p:nvPr>
            <p:ph idx="1" type="body"/>
          </p:nvPr>
        </p:nvSpPr>
        <p:spPr>
          <a:xfrm>
            <a:off x="3675656" y="1004094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6" name="Google Shape;336;p37"/>
          <p:cNvSpPr txBox="1"/>
          <p:nvPr/>
        </p:nvSpPr>
        <p:spPr>
          <a:xfrm>
            <a:off x="3272301" y="1529955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/>
          </a:p>
        </p:txBody>
      </p:sp>
      <p:sp>
        <p:nvSpPr>
          <p:cNvPr id="337" name="Google Shape;337;p37"/>
          <p:cNvSpPr txBox="1"/>
          <p:nvPr>
            <p:ph idx="2" type="body"/>
          </p:nvPr>
        </p:nvSpPr>
        <p:spPr>
          <a:xfrm>
            <a:off x="3675656" y="1529955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8" name="Google Shape;338;p37"/>
          <p:cNvSpPr txBox="1"/>
          <p:nvPr/>
        </p:nvSpPr>
        <p:spPr>
          <a:xfrm>
            <a:off x="3272301" y="2055816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/>
          </a:p>
        </p:txBody>
      </p:sp>
      <p:sp>
        <p:nvSpPr>
          <p:cNvPr id="339" name="Google Shape;339;p37"/>
          <p:cNvSpPr txBox="1"/>
          <p:nvPr>
            <p:ph idx="3" type="body"/>
          </p:nvPr>
        </p:nvSpPr>
        <p:spPr>
          <a:xfrm>
            <a:off x="3675656" y="2055816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0" name="Google Shape;340;p37"/>
          <p:cNvSpPr txBox="1"/>
          <p:nvPr/>
        </p:nvSpPr>
        <p:spPr>
          <a:xfrm>
            <a:off x="3272301" y="2581677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/>
          </a:p>
        </p:txBody>
      </p:sp>
      <p:sp>
        <p:nvSpPr>
          <p:cNvPr id="341" name="Google Shape;341;p37"/>
          <p:cNvSpPr txBox="1"/>
          <p:nvPr>
            <p:ph idx="4" type="body"/>
          </p:nvPr>
        </p:nvSpPr>
        <p:spPr>
          <a:xfrm>
            <a:off x="3675656" y="2581677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2" name="Google Shape;342;p37"/>
          <p:cNvSpPr txBox="1"/>
          <p:nvPr/>
        </p:nvSpPr>
        <p:spPr>
          <a:xfrm>
            <a:off x="6351851" y="1004094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/>
          </a:p>
        </p:txBody>
      </p:sp>
      <p:sp>
        <p:nvSpPr>
          <p:cNvPr id="343" name="Google Shape;343;p37"/>
          <p:cNvSpPr txBox="1"/>
          <p:nvPr>
            <p:ph idx="5" type="body"/>
          </p:nvPr>
        </p:nvSpPr>
        <p:spPr>
          <a:xfrm>
            <a:off x="6755206" y="1004094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4" name="Google Shape;344;p37"/>
          <p:cNvSpPr txBox="1"/>
          <p:nvPr/>
        </p:nvSpPr>
        <p:spPr>
          <a:xfrm>
            <a:off x="6351851" y="1529955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/>
          </a:p>
        </p:txBody>
      </p:sp>
      <p:sp>
        <p:nvSpPr>
          <p:cNvPr id="345" name="Google Shape;345;p37"/>
          <p:cNvSpPr txBox="1"/>
          <p:nvPr>
            <p:ph idx="6" type="body"/>
          </p:nvPr>
        </p:nvSpPr>
        <p:spPr>
          <a:xfrm>
            <a:off x="6755206" y="1529955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6" name="Google Shape;346;p37"/>
          <p:cNvSpPr txBox="1"/>
          <p:nvPr/>
        </p:nvSpPr>
        <p:spPr>
          <a:xfrm>
            <a:off x="6351851" y="2055816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07</a:t>
            </a:r>
            <a:endParaRPr/>
          </a:p>
        </p:txBody>
      </p:sp>
      <p:sp>
        <p:nvSpPr>
          <p:cNvPr id="347" name="Google Shape;347;p37"/>
          <p:cNvSpPr txBox="1"/>
          <p:nvPr>
            <p:ph idx="7" type="body"/>
          </p:nvPr>
        </p:nvSpPr>
        <p:spPr>
          <a:xfrm>
            <a:off x="6755206" y="2055816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8" name="Google Shape;348;p37"/>
          <p:cNvSpPr txBox="1"/>
          <p:nvPr/>
        </p:nvSpPr>
        <p:spPr>
          <a:xfrm>
            <a:off x="6351851" y="2581677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08</a:t>
            </a:r>
            <a:endParaRPr/>
          </a:p>
        </p:txBody>
      </p:sp>
      <p:sp>
        <p:nvSpPr>
          <p:cNvPr id="349" name="Google Shape;349;p37"/>
          <p:cNvSpPr txBox="1"/>
          <p:nvPr>
            <p:ph idx="8" type="body"/>
          </p:nvPr>
        </p:nvSpPr>
        <p:spPr>
          <a:xfrm>
            <a:off x="6755206" y="2581677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id="350" name="Google Shape;350;p37"/>
          <p:cNvPicPr preferRelativeResize="0"/>
          <p:nvPr/>
        </p:nvPicPr>
        <p:blipFill rotWithShape="1">
          <a:blip r:embed="rId2">
            <a:alphaModFix amt="4000"/>
          </a:blip>
          <a:srcRect b="23732" l="-15063" r="55828" t="-26602"/>
          <a:stretch/>
        </p:blipFill>
        <p:spPr>
          <a:xfrm flipH="1" rot="-5400000">
            <a:off x="2507947" y="-1492553"/>
            <a:ext cx="5143501" cy="812860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7"/>
          <p:cNvSpPr txBox="1"/>
          <p:nvPr/>
        </p:nvSpPr>
        <p:spPr>
          <a:xfrm>
            <a:off x="7190745" y="4770438"/>
            <a:ext cx="13071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3"/>
              <a:buFont typeface="Arial"/>
              <a:buNone/>
            </a:pPr>
            <a:r>
              <a:rPr b="0" i="0" lang="en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" sz="600">
                <a:solidFill>
                  <a:srgbClr val="A5A5A5"/>
                </a:solidFill>
              </a:rPr>
              <a:t>3</a:t>
            </a:r>
            <a:r>
              <a:rPr b="0" i="0" lang="en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|  Confidential and Proprietary</a:t>
            </a:r>
            <a:endParaRPr/>
          </a:p>
        </p:txBody>
      </p:sp>
      <p:pic>
        <p:nvPicPr>
          <p:cNvPr descr="A picture containing night sky&#10;&#10;Description automatically generated" id="352" name="Google Shape;352;p37"/>
          <p:cNvPicPr preferRelativeResize="0"/>
          <p:nvPr/>
        </p:nvPicPr>
        <p:blipFill rotWithShape="1">
          <a:blip r:embed="rId3">
            <a:alphaModFix/>
          </a:blip>
          <a:srcRect b="34687" l="40322" r="40322" t="34687"/>
          <a:stretch/>
        </p:blipFill>
        <p:spPr>
          <a:xfrm>
            <a:off x="8790904" y="151265"/>
            <a:ext cx="185828" cy="176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(10)" showMasterSp="0">
  <p:cSld name="Table of contents (10)">
    <p:bg>
      <p:bgPr>
        <a:solidFill>
          <a:srgbClr val="FFFFF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8"/>
          <p:cNvSpPr/>
          <p:nvPr/>
        </p:nvSpPr>
        <p:spPr>
          <a:xfrm>
            <a:off x="0" y="0"/>
            <a:ext cx="2415900" cy="515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7"/>
              <a:buFont typeface="Arial"/>
              <a:buNone/>
            </a:pPr>
            <a:r>
              <a:t/>
            </a:r>
            <a:endParaRPr b="0" i="0" sz="54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8"/>
          <p:cNvSpPr txBox="1"/>
          <p:nvPr>
            <p:ph type="title"/>
          </p:nvPr>
        </p:nvSpPr>
        <p:spPr>
          <a:xfrm>
            <a:off x="468809" y="1004094"/>
            <a:ext cx="16302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38"/>
          <p:cNvSpPr txBox="1"/>
          <p:nvPr/>
        </p:nvSpPr>
        <p:spPr>
          <a:xfrm>
            <a:off x="3272301" y="1004094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/>
          </a:p>
        </p:txBody>
      </p:sp>
      <p:sp>
        <p:nvSpPr>
          <p:cNvPr id="357" name="Google Shape;357;p38"/>
          <p:cNvSpPr txBox="1"/>
          <p:nvPr>
            <p:ph idx="1" type="body"/>
          </p:nvPr>
        </p:nvSpPr>
        <p:spPr>
          <a:xfrm>
            <a:off x="3675656" y="1004094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58" name="Google Shape;358;p38"/>
          <p:cNvSpPr txBox="1"/>
          <p:nvPr/>
        </p:nvSpPr>
        <p:spPr>
          <a:xfrm>
            <a:off x="3272301" y="1529955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/>
          </a:p>
        </p:txBody>
      </p:sp>
      <p:sp>
        <p:nvSpPr>
          <p:cNvPr id="359" name="Google Shape;359;p38"/>
          <p:cNvSpPr txBox="1"/>
          <p:nvPr>
            <p:ph idx="2" type="body"/>
          </p:nvPr>
        </p:nvSpPr>
        <p:spPr>
          <a:xfrm>
            <a:off x="3675656" y="1529955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0" name="Google Shape;360;p38"/>
          <p:cNvSpPr txBox="1"/>
          <p:nvPr/>
        </p:nvSpPr>
        <p:spPr>
          <a:xfrm>
            <a:off x="3272301" y="2055816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/>
          </a:p>
        </p:txBody>
      </p:sp>
      <p:sp>
        <p:nvSpPr>
          <p:cNvPr id="361" name="Google Shape;361;p38"/>
          <p:cNvSpPr txBox="1"/>
          <p:nvPr>
            <p:ph idx="3" type="body"/>
          </p:nvPr>
        </p:nvSpPr>
        <p:spPr>
          <a:xfrm>
            <a:off x="3675656" y="2055816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2" name="Google Shape;362;p38"/>
          <p:cNvSpPr txBox="1"/>
          <p:nvPr/>
        </p:nvSpPr>
        <p:spPr>
          <a:xfrm>
            <a:off x="3272301" y="2581677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/>
          </a:p>
        </p:txBody>
      </p:sp>
      <p:sp>
        <p:nvSpPr>
          <p:cNvPr id="363" name="Google Shape;363;p38"/>
          <p:cNvSpPr txBox="1"/>
          <p:nvPr>
            <p:ph idx="4" type="body"/>
          </p:nvPr>
        </p:nvSpPr>
        <p:spPr>
          <a:xfrm>
            <a:off x="3675656" y="2581677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4" name="Google Shape;364;p38"/>
          <p:cNvSpPr txBox="1"/>
          <p:nvPr/>
        </p:nvSpPr>
        <p:spPr>
          <a:xfrm>
            <a:off x="3272301" y="3107538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/>
          </a:p>
        </p:txBody>
      </p:sp>
      <p:sp>
        <p:nvSpPr>
          <p:cNvPr id="365" name="Google Shape;365;p38"/>
          <p:cNvSpPr txBox="1"/>
          <p:nvPr>
            <p:ph idx="5" type="body"/>
          </p:nvPr>
        </p:nvSpPr>
        <p:spPr>
          <a:xfrm>
            <a:off x="3675656" y="3107538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6" name="Google Shape;366;p38"/>
          <p:cNvSpPr txBox="1"/>
          <p:nvPr/>
        </p:nvSpPr>
        <p:spPr>
          <a:xfrm>
            <a:off x="6351851" y="1004094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/>
          </a:p>
        </p:txBody>
      </p:sp>
      <p:sp>
        <p:nvSpPr>
          <p:cNvPr id="367" name="Google Shape;367;p38"/>
          <p:cNvSpPr txBox="1"/>
          <p:nvPr>
            <p:ph idx="6" type="body"/>
          </p:nvPr>
        </p:nvSpPr>
        <p:spPr>
          <a:xfrm>
            <a:off x="6755206" y="1004094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8" name="Google Shape;368;p38"/>
          <p:cNvSpPr txBox="1"/>
          <p:nvPr/>
        </p:nvSpPr>
        <p:spPr>
          <a:xfrm>
            <a:off x="6351851" y="1529955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07</a:t>
            </a:r>
            <a:endParaRPr/>
          </a:p>
        </p:txBody>
      </p:sp>
      <p:sp>
        <p:nvSpPr>
          <p:cNvPr id="369" name="Google Shape;369;p38"/>
          <p:cNvSpPr txBox="1"/>
          <p:nvPr>
            <p:ph idx="7" type="body"/>
          </p:nvPr>
        </p:nvSpPr>
        <p:spPr>
          <a:xfrm>
            <a:off x="6755206" y="1529955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0" name="Google Shape;370;p38"/>
          <p:cNvSpPr txBox="1"/>
          <p:nvPr/>
        </p:nvSpPr>
        <p:spPr>
          <a:xfrm>
            <a:off x="6351851" y="2055816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08</a:t>
            </a:r>
            <a:endParaRPr/>
          </a:p>
        </p:txBody>
      </p:sp>
      <p:sp>
        <p:nvSpPr>
          <p:cNvPr id="371" name="Google Shape;371;p38"/>
          <p:cNvSpPr txBox="1"/>
          <p:nvPr>
            <p:ph idx="8" type="body"/>
          </p:nvPr>
        </p:nvSpPr>
        <p:spPr>
          <a:xfrm>
            <a:off x="6755206" y="2055816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2" name="Google Shape;372;p38"/>
          <p:cNvSpPr txBox="1"/>
          <p:nvPr/>
        </p:nvSpPr>
        <p:spPr>
          <a:xfrm>
            <a:off x="6351851" y="2581677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09</a:t>
            </a:r>
            <a:endParaRPr/>
          </a:p>
        </p:txBody>
      </p:sp>
      <p:sp>
        <p:nvSpPr>
          <p:cNvPr id="373" name="Google Shape;373;p38"/>
          <p:cNvSpPr txBox="1"/>
          <p:nvPr>
            <p:ph idx="9" type="body"/>
          </p:nvPr>
        </p:nvSpPr>
        <p:spPr>
          <a:xfrm>
            <a:off x="6755206" y="2581677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4" name="Google Shape;374;p38"/>
          <p:cNvSpPr txBox="1"/>
          <p:nvPr/>
        </p:nvSpPr>
        <p:spPr>
          <a:xfrm>
            <a:off x="6351851" y="3107538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10</a:t>
            </a:r>
            <a:endParaRPr/>
          </a:p>
        </p:txBody>
      </p:sp>
      <p:sp>
        <p:nvSpPr>
          <p:cNvPr id="375" name="Google Shape;375;p38"/>
          <p:cNvSpPr txBox="1"/>
          <p:nvPr>
            <p:ph idx="13" type="body"/>
          </p:nvPr>
        </p:nvSpPr>
        <p:spPr>
          <a:xfrm>
            <a:off x="6755206" y="3107538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id="376" name="Google Shape;376;p38"/>
          <p:cNvPicPr preferRelativeResize="0"/>
          <p:nvPr/>
        </p:nvPicPr>
        <p:blipFill rotWithShape="1">
          <a:blip r:embed="rId2">
            <a:alphaModFix amt="4000"/>
          </a:blip>
          <a:srcRect b="23732" l="-15063" r="55828" t="-26602"/>
          <a:stretch/>
        </p:blipFill>
        <p:spPr>
          <a:xfrm flipH="1" rot="-5400000">
            <a:off x="2507947" y="-1492553"/>
            <a:ext cx="5143501" cy="812860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8"/>
          <p:cNvSpPr txBox="1"/>
          <p:nvPr/>
        </p:nvSpPr>
        <p:spPr>
          <a:xfrm>
            <a:off x="7190745" y="4770438"/>
            <a:ext cx="13071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3"/>
              <a:buFont typeface="Arial"/>
              <a:buNone/>
            </a:pPr>
            <a:r>
              <a:rPr b="0" i="0" lang="en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" sz="600">
                <a:solidFill>
                  <a:srgbClr val="A5A5A5"/>
                </a:solidFill>
              </a:rPr>
              <a:t>3</a:t>
            </a:r>
            <a:r>
              <a:rPr b="0" i="0" lang="en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|  Confidential and Proprietary</a:t>
            </a:r>
            <a:endParaRPr/>
          </a:p>
        </p:txBody>
      </p:sp>
      <p:pic>
        <p:nvPicPr>
          <p:cNvPr descr="A picture containing night sky&#10;&#10;Description automatically generated" id="378" name="Google Shape;378;p38"/>
          <p:cNvPicPr preferRelativeResize="0"/>
          <p:nvPr/>
        </p:nvPicPr>
        <p:blipFill rotWithShape="1">
          <a:blip r:embed="rId3">
            <a:alphaModFix/>
          </a:blip>
          <a:srcRect b="34687" l="40322" r="40322" t="34687"/>
          <a:stretch/>
        </p:blipFill>
        <p:spPr>
          <a:xfrm>
            <a:off x="8790904" y="151265"/>
            <a:ext cx="185828" cy="176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(12)" showMasterSp="0">
  <p:cSld name="Table of contents (12)">
    <p:bg>
      <p:bgPr>
        <a:solidFill>
          <a:srgbClr val="FFFFFF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/>
          <p:nvPr/>
        </p:nvSpPr>
        <p:spPr>
          <a:xfrm>
            <a:off x="0" y="0"/>
            <a:ext cx="2415900" cy="515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7"/>
              <a:buFont typeface="Arial"/>
              <a:buNone/>
            </a:pPr>
            <a:r>
              <a:t/>
            </a:r>
            <a:endParaRPr b="0" i="0" sz="54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9"/>
          <p:cNvSpPr txBox="1"/>
          <p:nvPr>
            <p:ph type="title"/>
          </p:nvPr>
        </p:nvSpPr>
        <p:spPr>
          <a:xfrm>
            <a:off x="468809" y="1004094"/>
            <a:ext cx="16302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39"/>
          <p:cNvSpPr txBox="1"/>
          <p:nvPr/>
        </p:nvSpPr>
        <p:spPr>
          <a:xfrm>
            <a:off x="3272301" y="1004094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/>
          </a:p>
        </p:txBody>
      </p:sp>
      <p:sp>
        <p:nvSpPr>
          <p:cNvPr id="383" name="Google Shape;383;p39"/>
          <p:cNvSpPr txBox="1"/>
          <p:nvPr>
            <p:ph idx="1" type="body"/>
          </p:nvPr>
        </p:nvSpPr>
        <p:spPr>
          <a:xfrm>
            <a:off x="3675656" y="1004094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4" name="Google Shape;384;p39"/>
          <p:cNvSpPr txBox="1"/>
          <p:nvPr/>
        </p:nvSpPr>
        <p:spPr>
          <a:xfrm>
            <a:off x="3272301" y="1529955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/>
          </a:p>
        </p:txBody>
      </p:sp>
      <p:sp>
        <p:nvSpPr>
          <p:cNvPr id="385" name="Google Shape;385;p39"/>
          <p:cNvSpPr txBox="1"/>
          <p:nvPr>
            <p:ph idx="2" type="body"/>
          </p:nvPr>
        </p:nvSpPr>
        <p:spPr>
          <a:xfrm>
            <a:off x="3675656" y="1529955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6" name="Google Shape;386;p39"/>
          <p:cNvSpPr txBox="1"/>
          <p:nvPr/>
        </p:nvSpPr>
        <p:spPr>
          <a:xfrm>
            <a:off x="3272301" y="2055816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/>
          </a:p>
        </p:txBody>
      </p:sp>
      <p:sp>
        <p:nvSpPr>
          <p:cNvPr id="387" name="Google Shape;387;p39"/>
          <p:cNvSpPr txBox="1"/>
          <p:nvPr>
            <p:ph idx="3" type="body"/>
          </p:nvPr>
        </p:nvSpPr>
        <p:spPr>
          <a:xfrm>
            <a:off x="3675656" y="2055816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8" name="Google Shape;388;p39"/>
          <p:cNvSpPr txBox="1"/>
          <p:nvPr/>
        </p:nvSpPr>
        <p:spPr>
          <a:xfrm>
            <a:off x="3272301" y="2581677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/>
          </a:p>
        </p:txBody>
      </p:sp>
      <p:sp>
        <p:nvSpPr>
          <p:cNvPr id="389" name="Google Shape;389;p39"/>
          <p:cNvSpPr txBox="1"/>
          <p:nvPr>
            <p:ph idx="4" type="body"/>
          </p:nvPr>
        </p:nvSpPr>
        <p:spPr>
          <a:xfrm>
            <a:off x="3675656" y="2581677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0" name="Google Shape;390;p39"/>
          <p:cNvSpPr txBox="1"/>
          <p:nvPr/>
        </p:nvSpPr>
        <p:spPr>
          <a:xfrm>
            <a:off x="3272301" y="3107538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/>
          </a:p>
        </p:txBody>
      </p:sp>
      <p:sp>
        <p:nvSpPr>
          <p:cNvPr id="391" name="Google Shape;391;p39"/>
          <p:cNvSpPr txBox="1"/>
          <p:nvPr>
            <p:ph idx="5" type="body"/>
          </p:nvPr>
        </p:nvSpPr>
        <p:spPr>
          <a:xfrm>
            <a:off x="3675656" y="3107538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2" name="Google Shape;392;p39"/>
          <p:cNvSpPr txBox="1"/>
          <p:nvPr/>
        </p:nvSpPr>
        <p:spPr>
          <a:xfrm>
            <a:off x="3272301" y="3633401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/>
          </a:p>
        </p:txBody>
      </p:sp>
      <p:sp>
        <p:nvSpPr>
          <p:cNvPr id="393" name="Google Shape;393;p39"/>
          <p:cNvSpPr txBox="1"/>
          <p:nvPr>
            <p:ph idx="6" type="body"/>
          </p:nvPr>
        </p:nvSpPr>
        <p:spPr>
          <a:xfrm>
            <a:off x="3675656" y="3633401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4" name="Google Shape;394;p39"/>
          <p:cNvSpPr txBox="1"/>
          <p:nvPr/>
        </p:nvSpPr>
        <p:spPr>
          <a:xfrm>
            <a:off x="6351851" y="1004094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07</a:t>
            </a:r>
            <a:endParaRPr/>
          </a:p>
        </p:txBody>
      </p:sp>
      <p:sp>
        <p:nvSpPr>
          <p:cNvPr id="395" name="Google Shape;395;p39"/>
          <p:cNvSpPr txBox="1"/>
          <p:nvPr>
            <p:ph idx="7" type="body"/>
          </p:nvPr>
        </p:nvSpPr>
        <p:spPr>
          <a:xfrm>
            <a:off x="6755206" y="1004094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6" name="Google Shape;396;p39"/>
          <p:cNvSpPr txBox="1"/>
          <p:nvPr/>
        </p:nvSpPr>
        <p:spPr>
          <a:xfrm>
            <a:off x="6351851" y="1529955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08</a:t>
            </a:r>
            <a:endParaRPr/>
          </a:p>
        </p:txBody>
      </p:sp>
      <p:sp>
        <p:nvSpPr>
          <p:cNvPr id="397" name="Google Shape;397;p39"/>
          <p:cNvSpPr txBox="1"/>
          <p:nvPr>
            <p:ph idx="8" type="body"/>
          </p:nvPr>
        </p:nvSpPr>
        <p:spPr>
          <a:xfrm>
            <a:off x="6755206" y="1529955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8" name="Google Shape;398;p39"/>
          <p:cNvSpPr txBox="1"/>
          <p:nvPr/>
        </p:nvSpPr>
        <p:spPr>
          <a:xfrm>
            <a:off x="6351851" y="2055816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09</a:t>
            </a:r>
            <a:endParaRPr/>
          </a:p>
        </p:txBody>
      </p:sp>
      <p:sp>
        <p:nvSpPr>
          <p:cNvPr id="399" name="Google Shape;399;p39"/>
          <p:cNvSpPr txBox="1"/>
          <p:nvPr>
            <p:ph idx="9" type="body"/>
          </p:nvPr>
        </p:nvSpPr>
        <p:spPr>
          <a:xfrm>
            <a:off x="6755206" y="2055816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00" name="Google Shape;400;p39"/>
          <p:cNvSpPr txBox="1"/>
          <p:nvPr/>
        </p:nvSpPr>
        <p:spPr>
          <a:xfrm>
            <a:off x="6351851" y="2581677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10</a:t>
            </a:r>
            <a:endParaRPr/>
          </a:p>
        </p:txBody>
      </p:sp>
      <p:sp>
        <p:nvSpPr>
          <p:cNvPr id="401" name="Google Shape;401;p39"/>
          <p:cNvSpPr txBox="1"/>
          <p:nvPr>
            <p:ph idx="13" type="body"/>
          </p:nvPr>
        </p:nvSpPr>
        <p:spPr>
          <a:xfrm>
            <a:off x="6755206" y="2581677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02" name="Google Shape;402;p39"/>
          <p:cNvSpPr txBox="1"/>
          <p:nvPr/>
        </p:nvSpPr>
        <p:spPr>
          <a:xfrm>
            <a:off x="6351851" y="3107538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11</a:t>
            </a:r>
            <a:endParaRPr/>
          </a:p>
        </p:txBody>
      </p:sp>
      <p:sp>
        <p:nvSpPr>
          <p:cNvPr id="403" name="Google Shape;403;p39"/>
          <p:cNvSpPr txBox="1"/>
          <p:nvPr>
            <p:ph idx="14" type="body"/>
          </p:nvPr>
        </p:nvSpPr>
        <p:spPr>
          <a:xfrm>
            <a:off x="6755206" y="3107538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04" name="Google Shape;404;p39"/>
          <p:cNvSpPr txBox="1"/>
          <p:nvPr/>
        </p:nvSpPr>
        <p:spPr>
          <a:xfrm>
            <a:off x="6351851" y="3633401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12</a:t>
            </a:r>
            <a:endParaRPr/>
          </a:p>
        </p:txBody>
      </p:sp>
      <p:sp>
        <p:nvSpPr>
          <p:cNvPr id="405" name="Google Shape;405;p39"/>
          <p:cNvSpPr txBox="1"/>
          <p:nvPr>
            <p:ph idx="15" type="body"/>
          </p:nvPr>
        </p:nvSpPr>
        <p:spPr>
          <a:xfrm>
            <a:off x="6755206" y="3633401"/>
            <a:ext cx="1917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id="406" name="Google Shape;406;p39"/>
          <p:cNvPicPr preferRelativeResize="0"/>
          <p:nvPr/>
        </p:nvPicPr>
        <p:blipFill rotWithShape="1">
          <a:blip r:embed="rId2">
            <a:alphaModFix amt="4000"/>
          </a:blip>
          <a:srcRect b="23732" l="-15063" r="55828" t="-26602"/>
          <a:stretch/>
        </p:blipFill>
        <p:spPr>
          <a:xfrm flipH="1" rot="-5400000">
            <a:off x="2507947" y="-1492553"/>
            <a:ext cx="5143501" cy="812860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9"/>
          <p:cNvSpPr txBox="1"/>
          <p:nvPr/>
        </p:nvSpPr>
        <p:spPr>
          <a:xfrm>
            <a:off x="7190745" y="4770438"/>
            <a:ext cx="13071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3"/>
              <a:buFont typeface="Arial"/>
              <a:buNone/>
            </a:pPr>
            <a:r>
              <a:rPr b="0" i="0" lang="en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" sz="600">
                <a:solidFill>
                  <a:srgbClr val="A5A5A5"/>
                </a:solidFill>
              </a:rPr>
              <a:t>3</a:t>
            </a:r>
            <a:r>
              <a:rPr b="0" i="0" lang="en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|  Confidential and Proprietary</a:t>
            </a:r>
            <a:endParaRPr/>
          </a:p>
        </p:txBody>
      </p:sp>
      <p:pic>
        <p:nvPicPr>
          <p:cNvPr descr="A picture containing night sky&#10;&#10;Description automatically generated" id="408" name="Google Shape;408;p39"/>
          <p:cNvPicPr preferRelativeResize="0"/>
          <p:nvPr/>
        </p:nvPicPr>
        <p:blipFill rotWithShape="1">
          <a:blip r:embed="rId3">
            <a:alphaModFix/>
          </a:blip>
          <a:srcRect b="34687" l="40322" r="40322" t="34687"/>
          <a:stretch/>
        </p:blipFill>
        <p:spPr>
          <a:xfrm>
            <a:off x="8790904" y="151265"/>
            <a:ext cx="185828" cy="176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(8)" showMasterSp="0">
  <p:cSld name="Team slide (8)">
    <p:bg>
      <p:bgPr>
        <a:solidFill>
          <a:srgbClr val="FFFFF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/>
          <p:nvPr/>
        </p:nvSpPr>
        <p:spPr>
          <a:xfrm>
            <a:off x="0" y="0"/>
            <a:ext cx="2415900" cy="515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7"/>
              <a:buFont typeface="Arial"/>
              <a:buNone/>
            </a:pPr>
            <a:r>
              <a:t/>
            </a:r>
            <a:endParaRPr b="0" i="0" sz="54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0"/>
          <p:cNvSpPr txBox="1"/>
          <p:nvPr>
            <p:ph type="title"/>
          </p:nvPr>
        </p:nvSpPr>
        <p:spPr>
          <a:xfrm>
            <a:off x="468809" y="1004094"/>
            <a:ext cx="16302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40"/>
          <p:cNvSpPr txBox="1"/>
          <p:nvPr/>
        </p:nvSpPr>
        <p:spPr>
          <a:xfrm>
            <a:off x="7190745" y="4770438"/>
            <a:ext cx="13071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3"/>
              <a:buFont typeface="Arial"/>
              <a:buNone/>
            </a:pPr>
            <a:r>
              <a:rPr b="0" i="0" lang="en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en" sz="600">
                <a:solidFill>
                  <a:srgbClr val="A5A5A5"/>
                </a:solidFill>
              </a:rPr>
              <a:t>3</a:t>
            </a:r>
            <a:r>
              <a:rPr b="0" i="0" lang="en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 |  Confidential and Proprietary</a:t>
            </a:r>
            <a:endParaRPr/>
          </a:p>
        </p:txBody>
      </p:sp>
      <p:sp>
        <p:nvSpPr>
          <p:cNvPr id="413" name="Google Shape;413;p40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picture containing night sky&#10;&#10;Description automatically generated" id="414" name="Google Shape;414;p40"/>
          <p:cNvPicPr preferRelativeResize="0"/>
          <p:nvPr/>
        </p:nvPicPr>
        <p:blipFill rotWithShape="1">
          <a:blip r:embed="rId2">
            <a:alphaModFix/>
          </a:blip>
          <a:srcRect b="34687" l="40322" r="40322" t="34687"/>
          <a:stretch/>
        </p:blipFill>
        <p:spPr>
          <a:xfrm>
            <a:off x="8790904" y="151265"/>
            <a:ext cx="185828" cy="17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0"/>
          <p:cNvPicPr preferRelativeResize="0"/>
          <p:nvPr/>
        </p:nvPicPr>
        <p:blipFill rotWithShape="1">
          <a:blip r:embed="rId3">
            <a:alphaModFix amt="4000"/>
          </a:blip>
          <a:srcRect b="23732" l="-15063" r="55828" t="-26602"/>
          <a:stretch/>
        </p:blipFill>
        <p:spPr>
          <a:xfrm flipH="1" rot="-5400000">
            <a:off x="4157475" y="156974"/>
            <a:ext cx="3864977" cy="610807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0"/>
          <p:cNvSpPr/>
          <p:nvPr>
            <p:ph idx="2" type="pic"/>
          </p:nvPr>
        </p:nvSpPr>
        <p:spPr>
          <a:xfrm>
            <a:off x="3088553" y="1004888"/>
            <a:ext cx="690000" cy="691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40"/>
          <p:cNvSpPr txBox="1"/>
          <p:nvPr>
            <p:ph idx="1" type="body"/>
          </p:nvPr>
        </p:nvSpPr>
        <p:spPr>
          <a:xfrm>
            <a:off x="2721531" y="1858159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8" name="Google Shape;418;p40"/>
          <p:cNvSpPr txBox="1"/>
          <p:nvPr>
            <p:ph idx="3" type="body"/>
          </p:nvPr>
        </p:nvSpPr>
        <p:spPr>
          <a:xfrm>
            <a:off x="2721531" y="2065404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b="0" sz="8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9" name="Google Shape;419;p40"/>
          <p:cNvSpPr/>
          <p:nvPr>
            <p:ph idx="4" type="pic"/>
          </p:nvPr>
        </p:nvSpPr>
        <p:spPr>
          <a:xfrm>
            <a:off x="4597313" y="1004888"/>
            <a:ext cx="690000" cy="691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40"/>
          <p:cNvSpPr txBox="1"/>
          <p:nvPr>
            <p:ph idx="5" type="body"/>
          </p:nvPr>
        </p:nvSpPr>
        <p:spPr>
          <a:xfrm>
            <a:off x="4230291" y="1858159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1" name="Google Shape;421;p40"/>
          <p:cNvSpPr txBox="1"/>
          <p:nvPr>
            <p:ph idx="6" type="body"/>
          </p:nvPr>
        </p:nvSpPr>
        <p:spPr>
          <a:xfrm>
            <a:off x="4230291" y="2065404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b="0" sz="8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2" name="Google Shape;422;p40"/>
          <p:cNvSpPr/>
          <p:nvPr>
            <p:ph idx="7" type="pic"/>
          </p:nvPr>
        </p:nvSpPr>
        <p:spPr>
          <a:xfrm>
            <a:off x="6106073" y="1004888"/>
            <a:ext cx="690000" cy="691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40"/>
          <p:cNvSpPr txBox="1"/>
          <p:nvPr>
            <p:ph idx="8" type="body"/>
          </p:nvPr>
        </p:nvSpPr>
        <p:spPr>
          <a:xfrm>
            <a:off x="5739051" y="1858159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4" name="Google Shape;424;p40"/>
          <p:cNvSpPr txBox="1"/>
          <p:nvPr>
            <p:ph idx="9" type="body"/>
          </p:nvPr>
        </p:nvSpPr>
        <p:spPr>
          <a:xfrm>
            <a:off x="5739051" y="2065404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b="0" sz="8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5" name="Google Shape;425;p40"/>
          <p:cNvSpPr/>
          <p:nvPr>
            <p:ph idx="13" type="pic"/>
          </p:nvPr>
        </p:nvSpPr>
        <p:spPr>
          <a:xfrm>
            <a:off x="7614833" y="1004888"/>
            <a:ext cx="690000" cy="691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40"/>
          <p:cNvSpPr txBox="1"/>
          <p:nvPr>
            <p:ph idx="14" type="body"/>
          </p:nvPr>
        </p:nvSpPr>
        <p:spPr>
          <a:xfrm>
            <a:off x="7247811" y="1858159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7" name="Google Shape;427;p40"/>
          <p:cNvSpPr txBox="1"/>
          <p:nvPr>
            <p:ph idx="15" type="body"/>
          </p:nvPr>
        </p:nvSpPr>
        <p:spPr>
          <a:xfrm>
            <a:off x="7247811" y="2065404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b="0" sz="8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8" name="Google Shape;428;p40"/>
          <p:cNvSpPr/>
          <p:nvPr>
            <p:ph idx="16" type="pic"/>
          </p:nvPr>
        </p:nvSpPr>
        <p:spPr>
          <a:xfrm>
            <a:off x="3088553" y="2659657"/>
            <a:ext cx="690000" cy="691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40"/>
          <p:cNvSpPr txBox="1"/>
          <p:nvPr>
            <p:ph idx="17" type="body"/>
          </p:nvPr>
        </p:nvSpPr>
        <p:spPr>
          <a:xfrm>
            <a:off x="2721531" y="3512928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0" name="Google Shape;430;p40"/>
          <p:cNvSpPr txBox="1"/>
          <p:nvPr>
            <p:ph idx="18" type="body"/>
          </p:nvPr>
        </p:nvSpPr>
        <p:spPr>
          <a:xfrm>
            <a:off x="2721531" y="3720173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b="0" sz="8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1" name="Google Shape;431;p40"/>
          <p:cNvSpPr/>
          <p:nvPr>
            <p:ph idx="19" type="pic"/>
          </p:nvPr>
        </p:nvSpPr>
        <p:spPr>
          <a:xfrm>
            <a:off x="4597313" y="2659657"/>
            <a:ext cx="690000" cy="691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40"/>
          <p:cNvSpPr txBox="1"/>
          <p:nvPr>
            <p:ph idx="20" type="body"/>
          </p:nvPr>
        </p:nvSpPr>
        <p:spPr>
          <a:xfrm>
            <a:off x="4230291" y="3512928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3" name="Google Shape;433;p40"/>
          <p:cNvSpPr txBox="1"/>
          <p:nvPr>
            <p:ph idx="21" type="body"/>
          </p:nvPr>
        </p:nvSpPr>
        <p:spPr>
          <a:xfrm>
            <a:off x="4230291" y="3720173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b="0" sz="8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4" name="Google Shape;434;p40"/>
          <p:cNvSpPr/>
          <p:nvPr>
            <p:ph idx="22" type="pic"/>
          </p:nvPr>
        </p:nvSpPr>
        <p:spPr>
          <a:xfrm>
            <a:off x="6106073" y="2659657"/>
            <a:ext cx="690000" cy="691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40"/>
          <p:cNvSpPr txBox="1"/>
          <p:nvPr>
            <p:ph idx="23" type="body"/>
          </p:nvPr>
        </p:nvSpPr>
        <p:spPr>
          <a:xfrm>
            <a:off x="5739051" y="3512928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6" name="Google Shape;436;p40"/>
          <p:cNvSpPr txBox="1"/>
          <p:nvPr>
            <p:ph idx="24" type="body"/>
          </p:nvPr>
        </p:nvSpPr>
        <p:spPr>
          <a:xfrm>
            <a:off x="5739051" y="3720173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b="0" sz="8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7" name="Google Shape;437;p40"/>
          <p:cNvSpPr/>
          <p:nvPr>
            <p:ph idx="25" type="pic"/>
          </p:nvPr>
        </p:nvSpPr>
        <p:spPr>
          <a:xfrm>
            <a:off x="7614833" y="2659657"/>
            <a:ext cx="690000" cy="691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40"/>
          <p:cNvSpPr txBox="1"/>
          <p:nvPr>
            <p:ph idx="26" type="body"/>
          </p:nvPr>
        </p:nvSpPr>
        <p:spPr>
          <a:xfrm>
            <a:off x="7247811" y="3512928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9" name="Google Shape;439;p40"/>
          <p:cNvSpPr txBox="1"/>
          <p:nvPr>
            <p:ph idx="27" type="body"/>
          </p:nvPr>
        </p:nvSpPr>
        <p:spPr>
          <a:xfrm>
            <a:off x="7247811" y="3720173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b="0" sz="8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(6)" showMasterSp="0">
  <p:cSld name="Table of contents (6)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0"/>
            <a:ext cx="2415900" cy="515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7"/>
              <a:buFont typeface="Arial"/>
              <a:buNone/>
            </a:pPr>
            <a:r>
              <a:t/>
            </a:r>
            <a:endParaRPr b="0" i="0" sz="54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468809" y="1004094"/>
            <a:ext cx="16302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/>
        </p:nvSpPr>
        <p:spPr>
          <a:xfrm>
            <a:off x="4131698" y="1004094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01</a:t>
            </a:r>
            <a:endParaRPr/>
          </a:p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35053" y="1004094"/>
            <a:ext cx="3962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4131698" y="1529955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/>
          </a:p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535053" y="1529955"/>
            <a:ext cx="3962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/>
        </p:nvSpPr>
        <p:spPr>
          <a:xfrm>
            <a:off x="4131698" y="2055816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03</a:t>
            </a:r>
            <a:endParaRPr/>
          </a:p>
        </p:txBody>
      </p:sp>
      <p:sp>
        <p:nvSpPr>
          <p:cNvPr id="35" name="Google Shape;35;p5"/>
          <p:cNvSpPr txBox="1"/>
          <p:nvPr>
            <p:ph idx="3" type="body"/>
          </p:nvPr>
        </p:nvSpPr>
        <p:spPr>
          <a:xfrm>
            <a:off x="4535053" y="2055816"/>
            <a:ext cx="3962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/>
        </p:nvSpPr>
        <p:spPr>
          <a:xfrm>
            <a:off x="4131698" y="2581677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/>
          </a:p>
        </p:txBody>
      </p:sp>
      <p:sp>
        <p:nvSpPr>
          <p:cNvPr id="37" name="Google Shape;37;p5"/>
          <p:cNvSpPr txBox="1"/>
          <p:nvPr>
            <p:ph idx="4" type="body"/>
          </p:nvPr>
        </p:nvSpPr>
        <p:spPr>
          <a:xfrm>
            <a:off x="4535053" y="2581677"/>
            <a:ext cx="3962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id="38" name="Google Shape;38;p5"/>
          <p:cNvPicPr preferRelativeResize="0"/>
          <p:nvPr/>
        </p:nvPicPr>
        <p:blipFill rotWithShape="1">
          <a:blip r:embed="rId2">
            <a:alphaModFix amt="4000"/>
          </a:blip>
          <a:srcRect b="23732" l="-15063" r="55828" t="-26602"/>
          <a:stretch/>
        </p:blipFill>
        <p:spPr>
          <a:xfrm flipH="1" rot="-5400000">
            <a:off x="2507947" y="-1492553"/>
            <a:ext cx="5143501" cy="812860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/>
          <p:nvPr/>
        </p:nvSpPr>
        <p:spPr>
          <a:xfrm>
            <a:off x="4131698" y="3107415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05</a:t>
            </a:r>
            <a:endParaRPr/>
          </a:p>
        </p:txBody>
      </p:sp>
      <p:sp>
        <p:nvSpPr>
          <p:cNvPr id="40" name="Google Shape;40;p5"/>
          <p:cNvSpPr txBox="1"/>
          <p:nvPr>
            <p:ph idx="5" type="body"/>
          </p:nvPr>
        </p:nvSpPr>
        <p:spPr>
          <a:xfrm>
            <a:off x="4535053" y="3107415"/>
            <a:ext cx="3962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/>
        </p:nvSpPr>
        <p:spPr>
          <a:xfrm>
            <a:off x="4131698" y="3633030"/>
            <a:ext cx="307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 Black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06</a:t>
            </a:r>
            <a:endParaRPr/>
          </a:p>
        </p:txBody>
      </p:sp>
      <p:sp>
        <p:nvSpPr>
          <p:cNvPr id="42" name="Google Shape;42;p5"/>
          <p:cNvSpPr txBox="1"/>
          <p:nvPr>
            <p:ph idx="6" type="body"/>
          </p:nvPr>
        </p:nvSpPr>
        <p:spPr>
          <a:xfrm>
            <a:off x="4535053" y="3633030"/>
            <a:ext cx="3962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1pPr>
            <a:lvl2pPr indent="-3429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/>
        </p:nvSpPr>
        <p:spPr>
          <a:xfrm>
            <a:off x="7190745" y="4770438"/>
            <a:ext cx="13071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3"/>
              <a:buFont typeface="Arial"/>
              <a:buNone/>
            </a:pPr>
            <a:r>
              <a:rPr b="0" i="0" lang="en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2021  |  Confidential and Proprietary</a:t>
            </a:r>
            <a:endParaRPr/>
          </a:p>
        </p:txBody>
      </p:sp>
      <p:pic>
        <p:nvPicPr>
          <p:cNvPr descr="A picture containing night sky&#10;&#10;Description automatically generated" id="44" name="Google Shape;44;p5"/>
          <p:cNvPicPr preferRelativeResize="0"/>
          <p:nvPr/>
        </p:nvPicPr>
        <p:blipFill rotWithShape="1">
          <a:blip r:embed="rId3">
            <a:alphaModFix/>
          </a:blip>
          <a:srcRect b="34687" l="40322" r="40322" t="34687"/>
          <a:stretch/>
        </p:blipFill>
        <p:spPr>
          <a:xfrm>
            <a:off x="8790904" y="151265"/>
            <a:ext cx="185828" cy="176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(3)">
  <p:cSld name="Team slide (3)"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1"/>
          <p:cNvPicPr preferRelativeResize="0"/>
          <p:nvPr/>
        </p:nvPicPr>
        <p:blipFill rotWithShape="1">
          <a:blip r:embed="rId2">
            <a:alphaModFix amt="4000"/>
          </a:blip>
          <a:srcRect b="-11316" l="-15063" r="55828" t="-4397"/>
          <a:stretch/>
        </p:blipFill>
        <p:spPr>
          <a:xfrm flipH="1" rot="-5400000">
            <a:off x="2000253" y="-2000251"/>
            <a:ext cx="5143501" cy="9144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1"/>
          <p:cNvSpPr txBox="1"/>
          <p:nvPr>
            <p:ph type="title"/>
          </p:nvPr>
        </p:nvSpPr>
        <p:spPr>
          <a:xfrm>
            <a:off x="468809" y="383482"/>
            <a:ext cx="8202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41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41"/>
          <p:cNvSpPr/>
          <p:nvPr>
            <p:ph idx="2" type="pic"/>
          </p:nvPr>
        </p:nvSpPr>
        <p:spPr>
          <a:xfrm>
            <a:off x="824802" y="1531024"/>
            <a:ext cx="1302000" cy="13047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41"/>
          <p:cNvSpPr txBox="1"/>
          <p:nvPr>
            <p:ph idx="1" type="body"/>
          </p:nvPr>
        </p:nvSpPr>
        <p:spPr>
          <a:xfrm>
            <a:off x="469900" y="3080825"/>
            <a:ext cx="2011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6" name="Google Shape;446;p41"/>
          <p:cNvSpPr txBox="1"/>
          <p:nvPr>
            <p:ph idx="3" type="body"/>
          </p:nvPr>
        </p:nvSpPr>
        <p:spPr>
          <a:xfrm>
            <a:off x="469900" y="3288070"/>
            <a:ext cx="2011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b="0" sz="10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7" name="Google Shape;447;p41"/>
          <p:cNvSpPr/>
          <p:nvPr>
            <p:ph idx="4" type="pic"/>
          </p:nvPr>
        </p:nvSpPr>
        <p:spPr>
          <a:xfrm>
            <a:off x="3922332" y="1531024"/>
            <a:ext cx="1302000" cy="13047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41"/>
          <p:cNvSpPr txBox="1"/>
          <p:nvPr>
            <p:ph idx="5" type="body"/>
          </p:nvPr>
        </p:nvSpPr>
        <p:spPr>
          <a:xfrm>
            <a:off x="3567430" y="3080825"/>
            <a:ext cx="2011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9" name="Google Shape;449;p41"/>
          <p:cNvSpPr txBox="1"/>
          <p:nvPr>
            <p:ph idx="6" type="body"/>
          </p:nvPr>
        </p:nvSpPr>
        <p:spPr>
          <a:xfrm>
            <a:off x="3567430" y="3288070"/>
            <a:ext cx="2011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b="0" sz="10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50" name="Google Shape;450;p41"/>
          <p:cNvSpPr/>
          <p:nvPr>
            <p:ph idx="7" type="pic"/>
          </p:nvPr>
        </p:nvSpPr>
        <p:spPr>
          <a:xfrm>
            <a:off x="7019862" y="1531024"/>
            <a:ext cx="1302000" cy="13047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41"/>
          <p:cNvSpPr txBox="1"/>
          <p:nvPr>
            <p:ph idx="8" type="body"/>
          </p:nvPr>
        </p:nvSpPr>
        <p:spPr>
          <a:xfrm>
            <a:off x="6664960" y="3080825"/>
            <a:ext cx="2011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52" name="Google Shape;452;p41"/>
          <p:cNvSpPr txBox="1"/>
          <p:nvPr>
            <p:ph idx="9" type="body"/>
          </p:nvPr>
        </p:nvSpPr>
        <p:spPr>
          <a:xfrm>
            <a:off x="6664960" y="3288070"/>
            <a:ext cx="2011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b="0" sz="10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(5)">
  <p:cSld name="Team slide (5)">
    <p:bg>
      <p:bgPr>
        <a:solidFill>
          <a:srgbClr val="FFFFFF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2"/>
          <p:cNvPicPr preferRelativeResize="0"/>
          <p:nvPr/>
        </p:nvPicPr>
        <p:blipFill rotWithShape="1">
          <a:blip r:embed="rId2">
            <a:alphaModFix amt="4000"/>
          </a:blip>
          <a:srcRect b="23732" l="-15063" r="55828" t="-26602"/>
          <a:stretch/>
        </p:blipFill>
        <p:spPr>
          <a:xfrm flipH="1" rot="-5400000">
            <a:off x="2507947" y="-1492553"/>
            <a:ext cx="5143501" cy="812860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2"/>
          <p:cNvSpPr txBox="1"/>
          <p:nvPr>
            <p:ph type="title"/>
          </p:nvPr>
        </p:nvSpPr>
        <p:spPr>
          <a:xfrm>
            <a:off x="468809" y="383482"/>
            <a:ext cx="8202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42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" name="Google Shape;457;p42"/>
          <p:cNvSpPr/>
          <p:nvPr>
            <p:ph idx="2" type="pic"/>
          </p:nvPr>
        </p:nvSpPr>
        <p:spPr>
          <a:xfrm>
            <a:off x="863600" y="1076236"/>
            <a:ext cx="1113300" cy="11157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42"/>
          <p:cNvSpPr txBox="1"/>
          <p:nvPr>
            <p:ph idx="1" type="body"/>
          </p:nvPr>
        </p:nvSpPr>
        <p:spPr>
          <a:xfrm>
            <a:off x="414300" y="2314343"/>
            <a:ext cx="2011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59" name="Google Shape;459;p42"/>
          <p:cNvSpPr txBox="1"/>
          <p:nvPr>
            <p:ph idx="3" type="body"/>
          </p:nvPr>
        </p:nvSpPr>
        <p:spPr>
          <a:xfrm>
            <a:off x="414300" y="2521588"/>
            <a:ext cx="2011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b="0" sz="10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60" name="Google Shape;460;p42"/>
          <p:cNvSpPr/>
          <p:nvPr>
            <p:ph idx="4" type="pic"/>
          </p:nvPr>
        </p:nvSpPr>
        <p:spPr>
          <a:xfrm>
            <a:off x="2320888" y="2809750"/>
            <a:ext cx="1113300" cy="11157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42"/>
          <p:cNvSpPr txBox="1"/>
          <p:nvPr>
            <p:ph idx="5" type="body"/>
          </p:nvPr>
        </p:nvSpPr>
        <p:spPr>
          <a:xfrm>
            <a:off x="1871588" y="4047857"/>
            <a:ext cx="2011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62" name="Google Shape;462;p42"/>
          <p:cNvSpPr txBox="1"/>
          <p:nvPr>
            <p:ph idx="6" type="body"/>
          </p:nvPr>
        </p:nvSpPr>
        <p:spPr>
          <a:xfrm>
            <a:off x="1871588" y="4255102"/>
            <a:ext cx="2011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b="0" sz="10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63" name="Google Shape;463;p42"/>
          <p:cNvSpPr/>
          <p:nvPr>
            <p:ph idx="7" type="pic"/>
          </p:nvPr>
        </p:nvSpPr>
        <p:spPr>
          <a:xfrm>
            <a:off x="3936328" y="1076236"/>
            <a:ext cx="1113300" cy="11157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42"/>
          <p:cNvSpPr txBox="1"/>
          <p:nvPr>
            <p:ph idx="8" type="body"/>
          </p:nvPr>
        </p:nvSpPr>
        <p:spPr>
          <a:xfrm>
            <a:off x="3487028" y="2314343"/>
            <a:ext cx="2011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65" name="Google Shape;465;p42"/>
          <p:cNvSpPr txBox="1"/>
          <p:nvPr>
            <p:ph idx="9" type="body"/>
          </p:nvPr>
        </p:nvSpPr>
        <p:spPr>
          <a:xfrm>
            <a:off x="3487028" y="2521588"/>
            <a:ext cx="2011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b="0" sz="10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66" name="Google Shape;466;p42"/>
          <p:cNvSpPr/>
          <p:nvPr>
            <p:ph idx="13" type="pic"/>
          </p:nvPr>
        </p:nvSpPr>
        <p:spPr>
          <a:xfrm>
            <a:off x="5551768" y="2809750"/>
            <a:ext cx="1113300" cy="11157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42"/>
          <p:cNvSpPr txBox="1"/>
          <p:nvPr>
            <p:ph idx="14" type="body"/>
          </p:nvPr>
        </p:nvSpPr>
        <p:spPr>
          <a:xfrm>
            <a:off x="5102468" y="4047857"/>
            <a:ext cx="2011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68" name="Google Shape;468;p42"/>
          <p:cNvSpPr txBox="1"/>
          <p:nvPr>
            <p:ph idx="15" type="body"/>
          </p:nvPr>
        </p:nvSpPr>
        <p:spPr>
          <a:xfrm>
            <a:off x="5102468" y="4255102"/>
            <a:ext cx="2011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b="0" sz="10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69" name="Google Shape;469;p42"/>
          <p:cNvSpPr/>
          <p:nvPr>
            <p:ph idx="16" type="pic"/>
          </p:nvPr>
        </p:nvSpPr>
        <p:spPr>
          <a:xfrm>
            <a:off x="7114260" y="1076236"/>
            <a:ext cx="1113300" cy="11157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42"/>
          <p:cNvSpPr txBox="1"/>
          <p:nvPr>
            <p:ph idx="17" type="body"/>
          </p:nvPr>
        </p:nvSpPr>
        <p:spPr>
          <a:xfrm>
            <a:off x="6664960" y="2314343"/>
            <a:ext cx="2011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71" name="Google Shape;471;p42"/>
          <p:cNvSpPr txBox="1"/>
          <p:nvPr>
            <p:ph idx="18" type="body"/>
          </p:nvPr>
        </p:nvSpPr>
        <p:spPr>
          <a:xfrm>
            <a:off x="6664960" y="2521588"/>
            <a:ext cx="2011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b="0" sz="1000" cap="none">
                <a:solidFill>
                  <a:srgbClr val="7F7F7F"/>
                </a:solidFill>
              </a:defRPr>
            </a:lvl1pPr>
            <a:lvl2pPr indent="-330200" lvl="1" marL="9144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2pPr>
            <a:lvl3pPr indent="-330200" lvl="2" marL="13716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3pPr>
            <a:lvl4pPr indent="-330200" lvl="3" marL="18288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4pPr>
            <a:lvl5pPr indent="-330200" lvl="4" marL="22860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b="1" sz="1600">
                <a:solidFill>
                  <a:schemeClr val="dk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rgbClr val="FFFFFF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 + Image (3)">
  <p:cSld name="Subhead + Image (3)">
    <p:bg>
      <p:bgPr>
        <a:solidFill>
          <a:srgbClr val="FFFFFF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4"/>
          <p:cNvSpPr/>
          <p:nvPr>
            <p:ph idx="2" type="pic"/>
          </p:nvPr>
        </p:nvSpPr>
        <p:spPr>
          <a:xfrm>
            <a:off x="469900" y="1367922"/>
            <a:ext cx="2621100" cy="325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75" name="Google Shape;475;p44"/>
          <p:cNvSpPr/>
          <p:nvPr>
            <p:ph idx="3" type="pic"/>
          </p:nvPr>
        </p:nvSpPr>
        <p:spPr>
          <a:xfrm>
            <a:off x="3269722" y="1367922"/>
            <a:ext cx="2621100" cy="325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76" name="Google Shape;476;p44"/>
          <p:cNvSpPr/>
          <p:nvPr>
            <p:ph idx="4" type="pic"/>
          </p:nvPr>
        </p:nvSpPr>
        <p:spPr>
          <a:xfrm>
            <a:off x="6069544" y="1367922"/>
            <a:ext cx="2621100" cy="325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77" name="Google Shape;477;p44"/>
          <p:cNvSpPr txBox="1"/>
          <p:nvPr>
            <p:ph type="title"/>
          </p:nvPr>
        </p:nvSpPr>
        <p:spPr>
          <a:xfrm>
            <a:off x="468809" y="383482"/>
            <a:ext cx="8202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44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44"/>
          <p:cNvSpPr txBox="1"/>
          <p:nvPr>
            <p:ph idx="1" type="body"/>
          </p:nvPr>
        </p:nvSpPr>
        <p:spPr>
          <a:xfrm>
            <a:off x="469901" y="1004888"/>
            <a:ext cx="26211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0" name="Google Shape;480;p44"/>
          <p:cNvSpPr txBox="1"/>
          <p:nvPr>
            <p:ph idx="5" type="body"/>
          </p:nvPr>
        </p:nvSpPr>
        <p:spPr>
          <a:xfrm>
            <a:off x="3269723" y="1004888"/>
            <a:ext cx="26211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1" name="Google Shape;481;p44"/>
          <p:cNvSpPr txBox="1"/>
          <p:nvPr>
            <p:ph idx="6" type="body"/>
          </p:nvPr>
        </p:nvSpPr>
        <p:spPr>
          <a:xfrm>
            <a:off x="6069544" y="1004888"/>
            <a:ext cx="26211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Only 2">
  <p:cSld name="1_Headline Only">
    <p:bg>
      <p:bgPr>
        <a:solidFill>
          <a:srgbClr val="FFFFFF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5"/>
          <p:cNvSpPr txBox="1"/>
          <p:nvPr>
            <p:ph type="title"/>
          </p:nvPr>
        </p:nvSpPr>
        <p:spPr>
          <a:xfrm>
            <a:off x="468809" y="383482"/>
            <a:ext cx="8202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45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5" name="Google Shape;485;p45"/>
          <p:cNvPicPr preferRelativeResize="0"/>
          <p:nvPr/>
        </p:nvPicPr>
        <p:blipFill rotWithShape="1">
          <a:blip r:embed="rId2">
            <a:alphaModFix amt="5000"/>
          </a:blip>
          <a:srcRect b="0" l="18578" r="28371" t="7868"/>
          <a:stretch/>
        </p:blipFill>
        <p:spPr>
          <a:xfrm rot="5400000">
            <a:off x="2507948" y="-1492553"/>
            <a:ext cx="5143501" cy="8128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Only 3">
  <p:cSld name="1_Headline Only_1">
    <p:bg>
      <p:bgPr>
        <a:solidFill>
          <a:srgbClr val="FFFFFF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46"/>
          <p:cNvPicPr preferRelativeResize="0"/>
          <p:nvPr/>
        </p:nvPicPr>
        <p:blipFill rotWithShape="1">
          <a:blip r:embed="rId2">
            <a:alphaModFix amt="3000"/>
          </a:blip>
          <a:srcRect b="0" l="-9289" r="28370" t="0"/>
          <a:stretch/>
        </p:blipFill>
        <p:spPr>
          <a:xfrm>
            <a:off x="4911266" y="191741"/>
            <a:ext cx="4232734" cy="4760018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6"/>
          <p:cNvSpPr txBox="1"/>
          <p:nvPr>
            <p:ph type="title"/>
          </p:nvPr>
        </p:nvSpPr>
        <p:spPr>
          <a:xfrm>
            <a:off x="468809" y="383482"/>
            <a:ext cx="8202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46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">
  <p:cSld name="2 column">
    <p:bg>
      <p:bgPr>
        <a:solidFill>
          <a:srgbClr val="FFFFFF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7"/>
          <p:cNvPicPr preferRelativeResize="0"/>
          <p:nvPr/>
        </p:nvPicPr>
        <p:blipFill rotWithShape="1">
          <a:blip r:embed="rId2">
            <a:alphaModFix amt="4000"/>
          </a:blip>
          <a:srcRect b="23732" l="-15063" r="55828" t="-26602"/>
          <a:stretch/>
        </p:blipFill>
        <p:spPr>
          <a:xfrm rot="5400000">
            <a:off x="1492552" y="-1492553"/>
            <a:ext cx="5143501" cy="812860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7"/>
          <p:cNvSpPr txBox="1"/>
          <p:nvPr>
            <p:ph type="title"/>
          </p:nvPr>
        </p:nvSpPr>
        <p:spPr>
          <a:xfrm>
            <a:off x="468809" y="383482"/>
            <a:ext cx="8202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47"/>
          <p:cNvSpPr txBox="1"/>
          <p:nvPr>
            <p:ph idx="1" type="body"/>
          </p:nvPr>
        </p:nvSpPr>
        <p:spPr>
          <a:xfrm>
            <a:off x="4640263" y="1004888"/>
            <a:ext cx="40314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1200"/>
            </a:lvl1pPr>
            <a:lvl2pPr indent="-304800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94" name="Google Shape;494;p47"/>
          <p:cNvSpPr txBox="1"/>
          <p:nvPr>
            <p:ph idx="2" type="body"/>
          </p:nvPr>
        </p:nvSpPr>
        <p:spPr>
          <a:xfrm>
            <a:off x="468314" y="1004888"/>
            <a:ext cx="37653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1400"/>
            </a:lvl1pPr>
            <a:lvl2pPr indent="-304800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95" name="Google Shape;495;p47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(coloured)" showMasterSp="0">
  <p:cSld name="2 column (coloured)">
    <p:bg>
      <p:bgPr>
        <a:solidFill>
          <a:schemeClr val="dk2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8"/>
          <p:cNvPicPr preferRelativeResize="0"/>
          <p:nvPr/>
        </p:nvPicPr>
        <p:blipFill rotWithShape="1">
          <a:blip r:embed="rId2">
            <a:alphaModFix amt="7000"/>
          </a:blip>
          <a:srcRect b="23732" l="-15063" r="55828" t="-26602"/>
          <a:stretch/>
        </p:blipFill>
        <p:spPr>
          <a:xfrm rot="5400000">
            <a:off x="1492552" y="-1492553"/>
            <a:ext cx="5143501" cy="812860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8"/>
          <p:cNvSpPr txBox="1"/>
          <p:nvPr>
            <p:ph type="title"/>
          </p:nvPr>
        </p:nvSpPr>
        <p:spPr>
          <a:xfrm>
            <a:off x="468809" y="383482"/>
            <a:ext cx="8202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48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picture containing night sky&#10;&#10;Description automatically generated" id="500" name="Google Shape;500;p48"/>
          <p:cNvPicPr preferRelativeResize="0"/>
          <p:nvPr/>
        </p:nvPicPr>
        <p:blipFill rotWithShape="1">
          <a:blip r:embed="rId3">
            <a:alphaModFix/>
          </a:blip>
          <a:srcRect b="34687" l="40322" r="40322" t="34687"/>
          <a:stretch/>
        </p:blipFill>
        <p:spPr>
          <a:xfrm>
            <a:off x="8790904" y="151265"/>
            <a:ext cx="185828" cy="17646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8"/>
          <p:cNvSpPr txBox="1"/>
          <p:nvPr>
            <p:ph idx="1" type="body"/>
          </p:nvPr>
        </p:nvSpPr>
        <p:spPr>
          <a:xfrm>
            <a:off x="4640263" y="1004888"/>
            <a:ext cx="40314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0" sz="1200"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0" sz="1200"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0" sz="1200"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0" sz="12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2" name="Google Shape;502;p48"/>
          <p:cNvSpPr txBox="1"/>
          <p:nvPr>
            <p:ph idx="2" type="body"/>
          </p:nvPr>
        </p:nvSpPr>
        <p:spPr>
          <a:xfrm>
            <a:off x="468314" y="1004888"/>
            <a:ext cx="37653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0" sz="1200"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0" sz="1200"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0" sz="1200"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0" sz="12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3" name="Google Shape;503;p48"/>
          <p:cNvSpPr txBox="1"/>
          <p:nvPr/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‹#›</a:t>
            </a:fld>
            <a:endParaRPr sz="6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04" name="Google Shape;504;p48"/>
          <p:cNvSpPr txBox="1"/>
          <p:nvPr/>
        </p:nvSpPr>
        <p:spPr>
          <a:xfrm>
            <a:off x="7190745" y="4770438"/>
            <a:ext cx="13071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3"/>
              <a:buFont typeface="Arial"/>
              <a:buNone/>
            </a:pPr>
            <a:r>
              <a:rPr i="0" lang="en" sz="6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2021  |  Confidential and Proprietary</a:t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lide (reverse)" showMasterSp="0">
  <p:cSld name="Split slide (reverse)">
    <p:bg>
      <p:bgPr>
        <a:solidFill>
          <a:srgbClr val="FFFFFF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9"/>
          <p:cNvSpPr/>
          <p:nvPr/>
        </p:nvSpPr>
        <p:spPr>
          <a:xfrm>
            <a:off x="1050" y="0"/>
            <a:ext cx="4503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t/>
            </a:r>
            <a:endParaRPr b="0" i="0" sz="87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9"/>
          <p:cNvSpPr txBox="1"/>
          <p:nvPr>
            <p:ph type="title"/>
          </p:nvPr>
        </p:nvSpPr>
        <p:spPr>
          <a:xfrm>
            <a:off x="4972051" y="383482"/>
            <a:ext cx="3699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49"/>
          <p:cNvSpPr txBox="1"/>
          <p:nvPr>
            <p:ph idx="1" type="body"/>
          </p:nvPr>
        </p:nvSpPr>
        <p:spPr>
          <a:xfrm>
            <a:off x="4971555" y="1004888"/>
            <a:ext cx="36996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1" sz="1200"/>
            </a:lvl1pPr>
            <a:lvl2pPr indent="-3048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09" name="Google Shape;509;p49"/>
          <p:cNvSpPr txBox="1"/>
          <p:nvPr>
            <p:ph idx="2" type="body"/>
          </p:nvPr>
        </p:nvSpPr>
        <p:spPr>
          <a:xfrm>
            <a:off x="472281" y="1004888"/>
            <a:ext cx="35601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1" sz="1200"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1" sz="1200"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1" sz="1200"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1" sz="12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10" name="Google Shape;510;p49"/>
          <p:cNvPicPr preferRelativeResize="0"/>
          <p:nvPr/>
        </p:nvPicPr>
        <p:blipFill rotWithShape="1">
          <a:blip r:embed="rId2">
            <a:alphaModFix amt="5000"/>
          </a:blip>
          <a:srcRect b="15276" l="-12680" r="44027" t="-18146"/>
          <a:stretch/>
        </p:blipFill>
        <p:spPr>
          <a:xfrm rot="5400000">
            <a:off x="5258316" y="1118262"/>
            <a:ext cx="3406139" cy="4644342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9"/>
          <p:cNvSpPr txBox="1"/>
          <p:nvPr/>
        </p:nvSpPr>
        <p:spPr>
          <a:xfrm>
            <a:off x="7190745" y="4770438"/>
            <a:ext cx="13071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3"/>
              <a:buFont typeface="Arial"/>
              <a:buNone/>
            </a:pPr>
            <a:r>
              <a:rPr b="0" i="0" lang="en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2021  |  Confidential and Proprietary</a:t>
            </a:r>
            <a:endParaRPr/>
          </a:p>
        </p:txBody>
      </p:sp>
      <p:sp>
        <p:nvSpPr>
          <p:cNvPr id="512" name="Google Shape;512;p49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picture containing night sky&#10;&#10;Description automatically generated" id="513" name="Google Shape;513;p49"/>
          <p:cNvPicPr preferRelativeResize="0"/>
          <p:nvPr/>
        </p:nvPicPr>
        <p:blipFill rotWithShape="1">
          <a:blip r:embed="rId3">
            <a:alphaModFix/>
          </a:blip>
          <a:srcRect b="34687" l="40322" r="40322" t="34687"/>
          <a:stretch/>
        </p:blipFill>
        <p:spPr>
          <a:xfrm>
            <a:off x="8790904" y="151265"/>
            <a:ext cx="185828" cy="176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Split slide">
  <p:cSld name="1/3 Split slide">
    <p:bg>
      <p:bgPr>
        <a:solidFill>
          <a:srgbClr val="FFFFFF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0"/>
          <p:cNvSpPr/>
          <p:nvPr/>
        </p:nvSpPr>
        <p:spPr>
          <a:xfrm>
            <a:off x="6098368" y="0"/>
            <a:ext cx="3045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t/>
            </a:r>
            <a:endParaRPr b="0" i="0" sz="87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50"/>
          <p:cNvSpPr txBox="1"/>
          <p:nvPr>
            <p:ph type="title"/>
          </p:nvPr>
        </p:nvSpPr>
        <p:spPr>
          <a:xfrm>
            <a:off x="468810" y="383482"/>
            <a:ext cx="50175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" name="Google Shape;517;p50"/>
          <p:cNvSpPr txBox="1"/>
          <p:nvPr>
            <p:ph idx="1" type="body"/>
          </p:nvPr>
        </p:nvSpPr>
        <p:spPr>
          <a:xfrm>
            <a:off x="468314" y="1004888"/>
            <a:ext cx="50181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1400"/>
            </a:lvl1pPr>
            <a:lvl2pPr indent="-304800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18" name="Google Shape;518;p50"/>
          <p:cNvSpPr txBox="1"/>
          <p:nvPr>
            <p:ph idx="2" type="body"/>
          </p:nvPr>
        </p:nvSpPr>
        <p:spPr>
          <a:xfrm>
            <a:off x="6584950" y="1004888"/>
            <a:ext cx="20868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1" sz="1200"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1" sz="1200"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1" sz="1200"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1" sz="12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A picture containing night sky&#10;&#10;Description automatically generated" id="519" name="Google Shape;519;p50"/>
          <p:cNvPicPr preferRelativeResize="0"/>
          <p:nvPr/>
        </p:nvPicPr>
        <p:blipFill rotWithShape="1">
          <a:blip r:embed="rId2">
            <a:alphaModFix/>
          </a:blip>
          <a:srcRect b="34687" l="40322" r="40322" t="34687"/>
          <a:stretch/>
        </p:blipFill>
        <p:spPr>
          <a:xfrm>
            <a:off x="8790904" y="151265"/>
            <a:ext cx="185828" cy="17646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0"/>
          <p:cNvSpPr txBox="1"/>
          <p:nvPr/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‹#›</a:t>
            </a:fld>
            <a:endParaRPr sz="6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21" name="Google Shape;521;p50"/>
          <p:cNvSpPr txBox="1"/>
          <p:nvPr/>
        </p:nvSpPr>
        <p:spPr>
          <a:xfrm>
            <a:off x="7190745" y="4770438"/>
            <a:ext cx="13071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3"/>
              <a:buFont typeface="Arial"/>
              <a:buNone/>
            </a:pPr>
            <a:r>
              <a:rPr i="0" lang="en" sz="6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2021  |  Confidential and Proprietary</a:t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ntent">
  <p:cSld name="Headline + Content"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468809" y="383482"/>
            <a:ext cx="8202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68312" y="1004888"/>
            <a:ext cx="82029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indent="-3175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b="0" sz="1400"/>
            </a:lvl2pPr>
            <a:lvl3pPr indent="-3175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b="0" sz="1400"/>
            </a:lvl3pPr>
            <a:lvl4pPr indent="-3175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b="0" sz="1400"/>
            </a:lvl4pPr>
            <a:lvl5pPr indent="-3175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b="0" sz="1400"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ntent (colour bg)" showMasterSp="0">
  <p:cSld name="Headline + Content (colour bg)">
    <p:bg>
      <p:bgPr>
        <a:solidFill>
          <a:schemeClr val="dk2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1"/>
          <p:cNvSpPr txBox="1"/>
          <p:nvPr>
            <p:ph type="title"/>
          </p:nvPr>
        </p:nvSpPr>
        <p:spPr>
          <a:xfrm>
            <a:off x="468809" y="383482"/>
            <a:ext cx="8202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51"/>
          <p:cNvSpPr txBox="1"/>
          <p:nvPr>
            <p:ph idx="1" type="body"/>
          </p:nvPr>
        </p:nvSpPr>
        <p:spPr>
          <a:xfrm>
            <a:off x="468312" y="1004888"/>
            <a:ext cx="82029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indent="-28575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</a:defRPr>
            </a:lvl3pPr>
            <a:lvl4pPr indent="-28575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</a:defRPr>
            </a:lvl4pPr>
            <a:lvl5pPr indent="-28575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A picture containing night sky&#10;&#10;Description automatically generated" id="525" name="Google Shape;525;p51"/>
          <p:cNvPicPr preferRelativeResize="0"/>
          <p:nvPr/>
        </p:nvPicPr>
        <p:blipFill rotWithShape="1">
          <a:blip r:embed="rId2">
            <a:alphaModFix/>
          </a:blip>
          <a:srcRect b="34687" l="40322" r="40322" t="34687"/>
          <a:stretch/>
        </p:blipFill>
        <p:spPr>
          <a:xfrm>
            <a:off x="8790904" y="151265"/>
            <a:ext cx="185828" cy="17646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1"/>
          <p:cNvSpPr txBox="1"/>
          <p:nvPr/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‹#›</a:t>
            </a:fld>
            <a:endParaRPr sz="6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27" name="Google Shape;527;p51"/>
          <p:cNvSpPr txBox="1"/>
          <p:nvPr/>
        </p:nvSpPr>
        <p:spPr>
          <a:xfrm>
            <a:off x="7190745" y="4770438"/>
            <a:ext cx="13071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3"/>
              <a:buFont typeface="Arial"/>
              <a:buNone/>
            </a:pPr>
            <a:r>
              <a:rPr i="0" lang="en" sz="6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2021  |  Confidential and Proprietary</a:t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Subhead">
  <p:cSld name="Headline + Subhead">
    <p:bg>
      <p:bgPr>
        <a:solidFill>
          <a:srgbClr val="FFFFFF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52"/>
          <p:cNvPicPr preferRelativeResize="0"/>
          <p:nvPr/>
        </p:nvPicPr>
        <p:blipFill rotWithShape="1">
          <a:blip r:embed="rId2">
            <a:alphaModFix amt="4000"/>
          </a:blip>
          <a:srcRect b="23732" l="-15063" r="55828" t="-26602"/>
          <a:stretch/>
        </p:blipFill>
        <p:spPr>
          <a:xfrm rot="5400000">
            <a:off x="1492552" y="-1492553"/>
            <a:ext cx="5143501" cy="812860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2"/>
          <p:cNvSpPr txBox="1"/>
          <p:nvPr>
            <p:ph idx="1" type="subTitle"/>
          </p:nvPr>
        </p:nvSpPr>
        <p:spPr>
          <a:xfrm>
            <a:off x="468809" y="746863"/>
            <a:ext cx="82029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8"/>
              <a:buNone/>
              <a:defRPr b="1" i="0" sz="93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25"/>
              <a:buNone/>
              <a:defRPr sz="1125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Montserrat Medium"/>
              <a:buNone/>
              <a:defRPr sz="1125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Montserrat Medium"/>
              <a:buNone/>
              <a:defRPr sz="1125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Montserrat Medium"/>
              <a:buNone/>
              <a:defRPr sz="1125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5"/>
              <a:buFont typeface="Montserrat Medium"/>
              <a:buNone/>
              <a:defRPr sz="1125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531" name="Google Shape;531;p52"/>
          <p:cNvSpPr txBox="1"/>
          <p:nvPr>
            <p:ph type="title"/>
          </p:nvPr>
        </p:nvSpPr>
        <p:spPr>
          <a:xfrm>
            <a:off x="468809" y="383482"/>
            <a:ext cx="82029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52"/>
          <p:cNvSpPr txBox="1"/>
          <p:nvPr>
            <p:ph idx="2" type="body"/>
          </p:nvPr>
        </p:nvSpPr>
        <p:spPr>
          <a:xfrm>
            <a:off x="468312" y="1004888"/>
            <a:ext cx="82029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indent="-28575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b="0" sz="900"/>
            </a:lvl2pPr>
            <a:lvl3pPr indent="-28575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b="0" sz="900"/>
            </a:lvl3pPr>
            <a:lvl4pPr indent="-28575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b="0" sz="900"/>
            </a:lvl4pPr>
            <a:lvl5pPr indent="-28575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 b="0" sz="900"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33" name="Google Shape;533;p52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Headline + Content + Right Image">
  <p:cSld name="1_Headline + Content + Right Image">
    <p:bg>
      <p:bgPr>
        <a:solidFill>
          <a:schemeClr val="dk2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3"/>
          <p:cNvSpPr txBox="1"/>
          <p:nvPr>
            <p:ph type="title"/>
          </p:nvPr>
        </p:nvSpPr>
        <p:spPr>
          <a:xfrm>
            <a:off x="468809" y="383482"/>
            <a:ext cx="3699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53"/>
          <p:cNvSpPr/>
          <p:nvPr>
            <p:ph idx="2" type="pic"/>
          </p:nvPr>
        </p:nvSpPr>
        <p:spPr>
          <a:xfrm>
            <a:off x="4640263" y="0"/>
            <a:ext cx="45036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37" name="Google Shape;537;p53"/>
          <p:cNvSpPr txBox="1"/>
          <p:nvPr>
            <p:ph idx="1" type="body"/>
          </p:nvPr>
        </p:nvSpPr>
        <p:spPr>
          <a:xfrm>
            <a:off x="468314" y="1004888"/>
            <a:ext cx="36996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0" sz="1200"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0" sz="1200"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0" sz="1200"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0" sz="12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8" name="Google Shape;538;p53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ntent + Right Image 2" showMasterSp="0">
  <p:cSld name="Headline + Content + Right Image 2">
    <p:bg>
      <p:bgPr>
        <a:solidFill>
          <a:srgbClr val="FFFFFF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4"/>
          <p:cNvSpPr/>
          <p:nvPr/>
        </p:nvSpPr>
        <p:spPr>
          <a:xfrm>
            <a:off x="5444332" y="0"/>
            <a:ext cx="3699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t/>
            </a:r>
            <a:endParaRPr b="0" i="0" sz="87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54"/>
          <p:cNvSpPr txBox="1"/>
          <p:nvPr>
            <p:ph type="title"/>
          </p:nvPr>
        </p:nvSpPr>
        <p:spPr>
          <a:xfrm>
            <a:off x="468809" y="383482"/>
            <a:ext cx="3699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54"/>
          <p:cNvSpPr/>
          <p:nvPr>
            <p:ph idx="2" type="pic"/>
          </p:nvPr>
        </p:nvSpPr>
        <p:spPr>
          <a:xfrm>
            <a:off x="4640264" y="383452"/>
            <a:ext cx="4031400" cy="4236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43" name="Google Shape;543;p54"/>
          <p:cNvSpPr txBox="1"/>
          <p:nvPr>
            <p:ph idx="1" type="body"/>
          </p:nvPr>
        </p:nvSpPr>
        <p:spPr>
          <a:xfrm>
            <a:off x="468314" y="1004888"/>
            <a:ext cx="36996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1400"/>
            </a:lvl1pPr>
            <a:lvl2pPr indent="-3048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A picture containing night sky&#10;&#10;Description automatically generated" id="544" name="Google Shape;544;p54"/>
          <p:cNvPicPr preferRelativeResize="0"/>
          <p:nvPr/>
        </p:nvPicPr>
        <p:blipFill rotWithShape="1">
          <a:blip r:embed="rId2">
            <a:alphaModFix/>
          </a:blip>
          <a:srcRect b="34687" l="40322" r="40322" t="34687"/>
          <a:stretch/>
        </p:blipFill>
        <p:spPr>
          <a:xfrm>
            <a:off x="8790904" y="151265"/>
            <a:ext cx="185828" cy="17646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4"/>
          <p:cNvSpPr txBox="1"/>
          <p:nvPr/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‹#›</a:t>
            </a:fld>
            <a:endParaRPr sz="6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46" name="Google Shape;546;p54"/>
          <p:cNvSpPr txBox="1"/>
          <p:nvPr/>
        </p:nvSpPr>
        <p:spPr>
          <a:xfrm>
            <a:off x="7190745" y="4770438"/>
            <a:ext cx="13071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3"/>
              <a:buFont typeface="Arial"/>
              <a:buNone/>
            </a:pPr>
            <a:r>
              <a:rPr i="0" lang="en" sz="6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2021  |  Confidential and Proprietary</a:t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+ subhead">
  <p:cSld name="2 column + subhead">
    <p:bg>
      <p:bgPr>
        <a:solidFill>
          <a:srgbClr val="FFFFFF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5"/>
          <p:cNvSpPr txBox="1"/>
          <p:nvPr>
            <p:ph type="title"/>
          </p:nvPr>
        </p:nvSpPr>
        <p:spPr>
          <a:xfrm>
            <a:off x="468809" y="383482"/>
            <a:ext cx="82029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55"/>
          <p:cNvSpPr txBox="1"/>
          <p:nvPr>
            <p:ph idx="1" type="body"/>
          </p:nvPr>
        </p:nvSpPr>
        <p:spPr>
          <a:xfrm>
            <a:off x="469898" y="2661920"/>
            <a:ext cx="38787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4162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4162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4162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4162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0" name="Google Shape;550;p55"/>
          <p:cNvSpPr txBox="1"/>
          <p:nvPr>
            <p:ph idx="2" type="body"/>
          </p:nvPr>
        </p:nvSpPr>
        <p:spPr>
          <a:xfrm>
            <a:off x="4782806" y="2661920"/>
            <a:ext cx="38787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4162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4162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4162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4162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1" name="Google Shape;551;p55"/>
          <p:cNvSpPr txBox="1"/>
          <p:nvPr>
            <p:ph idx="3" type="body"/>
          </p:nvPr>
        </p:nvSpPr>
        <p:spPr>
          <a:xfrm>
            <a:off x="4782184" y="1246656"/>
            <a:ext cx="38787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52" name="Google Shape;552;p55"/>
          <p:cNvSpPr txBox="1"/>
          <p:nvPr>
            <p:ph idx="4" type="body"/>
          </p:nvPr>
        </p:nvSpPr>
        <p:spPr>
          <a:xfrm>
            <a:off x="469898" y="1246656"/>
            <a:ext cx="38787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53" name="Google Shape;553;p55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55"/>
          <p:cNvCxnSpPr/>
          <p:nvPr/>
        </p:nvCxnSpPr>
        <p:spPr>
          <a:xfrm>
            <a:off x="4561840" y="1246188"/>
            <a:ext cx="0" cy="33735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+ subhead">
  <p:cSld name="3 column + subhead">
    <p:bg>
      <p:bgPr>
        <a:solidFill>
          <a:srgbClr val="FFFFFF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6"/>
          <p:cNvSpPr txBox="1"/>
          <p:nvPr>
            <p:ph idx="1" type="body"/>
          </p:nvPr>
        </p:nvSpPr>
        <p:spPr>
          <a:xfrm>
            <a:off x="3335707" y="2661920"/>
            <a:ext cx="24696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4162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4162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4162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4162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7" name="Google Shape;557;p56"/>
          <p:cNvSpPr txBox="1"/>
          <p:nvPr>
            <p:ph idx="2" type="body"/>
          </p:nvPr>
        </p:nvSpPr>
        <p:spPr>
          <a:xfrm>
            <a:off x="3336008" y="1246656"/>
            <a:ext cx="24696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58" name="Google Shape;558;p56"/>
          <p:cNvSpPr txBox="1"/>
          <p:nvPr>
            <p:ph type="title"/>
          </p:nvPr>
        </p:nvSpPr>
        <p:spPr>
          <a:xfrm>
            <a:off x="468809" y="383482"/>
            <a:ext cx="82029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56"/>
          <p:cNvSpPr txBox="1"/>
          <p:nvPr>
            <p:ph idx="3" type="body"/>
          </p:nvPr>
        </p:nvSpPr>
        <p:spPr>
          <a:xfrm>
            <a:off x="469900" y="2661920"/>
            <a:ext cx="24690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4162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4162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4162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4162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0" name="Google Shape;560;p56"/>
          <p:cNvSpPr txBox="1"/>
          <p:nvPr>
            <p:ph idx="4" type="body"/>
          </p:nvPr>
        </p:nvSpPr>
        <p:spPr>
          <a:xfrm>
            <a:off x="469898" y="1246656"/>
            <a:ext cx="24696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61" name="Google Shape;561;p56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2" name="Google Shape;562;p56"/>
          <p:cNvCxnSpPr/>
          <p:nvPr/>
        </p:nvCxnSpPr>
        <p:spPr>
          <a:xfrm>
            <a:off x="3137753" y="1246188"/>
            <a:ext cx="0" cy="33735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3" name="Google Shape;563;p56"/>
          <p:cNvSpPr txBox="1"/>
          <p:nvPr>
            <p:ph idx="5" type="body"/>
          </p:nvPr>
        </p:nvSpPr>
        <p:spPr>
          <a:xfrm>
            <a:off x="6202119" y="2661920"/>
            <a:ext cx="24696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4162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4162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4162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4162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4" name="Google Shape;564;p56"/>
          <p:cNvSpPr txBox="1"/>
          <p:nvPr>
            <p:ph idx="6" type="body"/>
          </p:nvPr>
        </p:nvSpPr>
        <p:spPr>
          <a:xfrm>
            <a:off x="6202119" y="1246656"/>
            <a:ext cx="24696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565" name="Google Shape;565;p56"/>
          <p:cNvCxnSpPr/>
          <p:nvPr/>
        </p:nvCxnSpPr>
        <p:spPr>
          <a:xfrm>
            <a:off x="6003863" y="1246188"/>
            <a:ext cx="0" cy="33735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unt">
  <p:cSld name="3 Count">
    <p:bg>
      <p:bgPr>
        <a:solidFill>
          <a:srgbClr val="FFFFFF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57"/>
          <p:cNvPicPr preferRelativeResize="0"/>
          <p:nvPr/>
        </p:nvPicPr>
        <p:blipFill rotWithShape="1">
          <a:blip r:embed="rId2">
            <a:alphaModFix amt="4000"/>
          </a:blip>
          <a:srcRect b="13154" l="29990" r="32284" t="13154"/>
          <a:stretch/>
        </p:blipFill>
        <p:spPr>
          <a:xfrm rot="5400000">
            <a:off x="2000246" y="-2000250"/>
            <a:ext cx="5143501" cy="914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8" name="Google Shape;568;p57"/>
          <p:cNvCxnSpPr/>
          <p:nvPr/>
        </p:nvCxnSpPr>
        <p:spPr>
          <a:xfrm>
            <a:off x="3049929" y="1443018"/>
            <a:ext cx="0" cy="2808300"/>
          </a:xfrm>
          <a:prstGeom prst="straightConnector1">
            <a:avLst/>
          </a:prstGeom>
          <a:noFill/>
          <a:ln cap="flat" cmpd="sng" w="127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9" name="Google Shape;569;p57"/>
          <p:cNvCxnSpPr/>
          <p:nvPr/>
        </p:nvCxnSpPr>
        <p:spPr>
          <a:xfrm>
            <a:off x="5837812" y="1443018"/>
            <a:ext cx="0" cy="2808300"/>
          </a:xfrm>
          <a:prstGeom prst="straightConnector1">
            <a:avLst/>
          </a:prstGeom>
          <a:noFill/>
          <a:ln cap="flat" cmpd="sng" w="127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57"/>
          <p:cNvSpPr/>
          <p:nvPr/>
        </p:nvSpPr>
        <p:spPr>
          <a:xfrm>
            <a:off x="497115" y="1443018"/>
            <a:ext cx="508200" cy="508200"/>
          </a:xfrm>
          <a:prstGeom prst="ellipse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25" lIns="57125" spcFirstLastPara="1" rIns="57125" wrap="square" tIns="5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endParaRPr/>
          </a:p>
        </p:txBody>
      </p:sp>
      <p:sp>
        <p:nvSpPr>
          <p:cNvPr id="571" name="Google Shape;571;p57"/>
          <p:cNvSpPr/>
          <p:nvPr/>
        </p:nvSpPr>
        <p:spPr>
          <a:xfrm>
            <a:off x="3290484" y="1443018"/>
            <a:ext cx="508200" cy="508200"/>
          </a:xfrm>
          <a:prstGeom prst="ellipse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25" lIns="57125" spcFirstLastPara="1" rIns="57125" wrap="square" tIns="5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endParaRPr/>
          </a:p>
        </p:txBody>
      </p:sp>
      <p:sp>
        <p:nvSpPr>
          <p:cNvPr id="572" name="Google Shape;572;p57"/>
          <p:cNvSpPr/>
          <p:nvPr/>
        </p:nvSpPr>
        <p:spPr>
          <a:xfrm>
            <a:off x="6064115" y="1443018"/>
            <a:ext cx="508200" cy="508200"/>
          </a:xfrm>
          <a:prstGeom prst="ellipse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25" lIns="57125" spcFirstLastPara="1" rIns="57125" wrap="square" tIns="5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endParaRPr/>
          </a:p>
        </p:txBody>
      </p:sp>
      <p:sp>
        <p:nvSpPr>
          <p:cNvPr id="573" name="Google Shape;573;p57"/>
          <p:cNvSpPr txBox="1"/>
          <p:nvPr>
            <p:ph type="title"/>
          </p:nvPr>
        </p:nvSpPr>
        <p:spPr>
          <a:xfrm>
            <a:off x="468809" y="383482"/>
            <a:ext cx="82029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57"/>
          <p:cNvSpPr txBox="1"/>
          <p:nvPr>
            <p:ph idx="1" type="body"/>
          </p:nvPr>
        </p:nvSpPr>
        <p:spPr>
          <a:xfrm>
            <a:off x="497115" y="2774173"/>
            <a:ext cx="23592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1200"/>
            </a:lvl1pPr>
            <a:lvl2pPr indent="-3048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75" name="Google Shape;575;p57"/>
          <p:cNvSpPr txBox="1"/>
          <p:nvPr>
            <p:ph idx="2" type="body"/>
          </p:nvPr>
        </p:nvSpPr>
        <p:spPr>
          <a:xfrm>
            <a:off x="497115" y="2195957"/>
            <a:ext cx="2359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76" name="Google Shape;576;p57"/>
          <p:cNvSpPr txBox="1"/>
          <p:nvPr>
            <p:ph idx="3" type="body"/>
          </p:nvPr>
        </p:nvSpPr>
        <p:spPr>
          <a:xfrm>
            <a:off x="3263242" y="2774173"/>
            <a:ext cx="23592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1200"/>
            </a:lvl1pPr>
            <a:lvl2pPr indent="-3048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77" name="Google Shape;577;p57"/>
          <p:cNvSpPr txBox="1"/>
          <p:nvPr>
            <p:ph idx="4" type="body"/>
          </p:nvPr>
        </p:nvSpPr>
        <p:spPr>
          <a:xfrm>
            <a:off x="3263241" y="2195957"/>
            <a:ext cx="23604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78" name="Google Shape;578;p57"/>
          <p:cNvSpPr txBox="1"/>
          <p:nvPr>
            <p:ph idx="5" type="body"/>
          </p:nvPr>
        </p:nvSpPr>
        <p:spPr>
          <a:xfrm>
            <a:off x="6059204" y="2774173"/>
            <a:ext cx="23592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1200"/>
            </a:lvl1pPr>
            <a:lvl2pPr indent="-3048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79" name="Google Shape;579;p57"/>
          <p:cNvSpPr txBox="1"/>
          <p:nvPr>
            <p:ph idx="6" type="body"/>
          </p:nvPr>
        </p:nvSpPr>
        <p:spPr>
          <a:xfrm>
            <a:off x="6059202" y="2195957"/>
            <a:ext cx="2359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80" name="Google Shape;580;p57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Count">
  <p:cSld name="2Count">
    <p:bg>
      <p:bgPr>
        <a:solidFill>
          <a:srgbClr val="FFFFFF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58"/>
          <p:cNvPicPr preferRelativeResize="0"/>
          <p:nvPr/>
        </p:nvPicPr>
        <p:blipFill rotWithShape="1">
          <a:blip r:embed="rId2">
            <a:alphaModFix amt="4000"/>
          </a:blip>
          <a:srcRect b="13154" l="29990" r="32284" t="13154"/>
          <a:stretch/>
        </p:blipFill>
        <p:spPr>
          <a:xfrm rot="5400000">
            <a:off x="2000246" y="-2000250"/>
            <a:ext cx="5143501" cy="914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3" name="Google Shape;583;p58"/>
          <p:cNvCxnSpPr/>
          <p:nvPr/>
        </p:nvCxnSpPr>
        <p:spPr>
          <a:xfrm>
            <a:off x="4401209" y="1443018"/>
            <a:ext cx="0" cy="2808300"/>
          </a:xfrm>
          <a:prstGeom prst="straightConnector1">
            <a:avLst/>
          </a:prstGeom>
          <a:noFill/>
          <a:ln cap="flat" cmpd="sng" w="127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4" name="Google Shape;584;p58"/>
          <p:cNvSpPr/>
          <p:nvPr/>
        </p:nvSpPr>
        <p:spPr>
          <a:xfrm>
            <a:off x="497115" y="1443018"/>
            <a:ext cx="508200" cy="508200"/>
          </a:xfrm>
          <a:prstGeom prst="ellipse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25" lIns="57125" spcFirstLastPara="1" rIns="57125" wrap="square" tIns="5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endParaRPr/>
          </a:p>
        </p:txBody>
      </p:sp>
      <p:sp>
        <p:nvSpPr>
          <p:cNvPr id="585" name="Google Shape;585;p58"/>
          <p:cNvSpPr/>
          <p:nvPr/>
        </p:nvSpPr>
        <p:spPr>
          <a:xfrm>
            <a:off x="4667506" y="1443018"/>
            <a:ext cx="508200" cy="508200"/>
          </a:xfrm>
          <a:prstGeom prst="ellipse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25" lIns="57125" spcFirstLastPara="1" rIns="57125" wrap="square" tIns="5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endParaRPr/>
          </a:p>
        </p:txBody>
      </p:sp>
      <p:sp>
        <p:nvSpPr>
          <p:cNvPr id="586" name="Google Shape;586;p58"/>
          <p:cNvSpPr txBox="1"/>
          <p:nvPr>
            <p:ph type="title"/>
          </p:nvPr>
        </p:nvSpPr>
        <p:spPr>
          <a:xfrm>
            <a:off x="468809" y="383482"/>
            <a:ext cx="82029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58"/>
          <p:cNvSpPr txBox="1"/>
          <p:nvPr>
            <p:ph idx="1" type="body"/>
          </p:nvPr>
        </p:nvSpPr>
        <p:spPr>
          <a:xfrm>
            <a:off x="497115" y="2774173"/>
            <a:ext cx="36402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1200"/>
            </a:lvl1pPr>
            <a:lvl2pPr indent="-3048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88" name="Google Shape;588;p58"/>
          <p:cNvSpPr txBox="1"/>
          <p:nvPr>
            <p:ph idx="2" type="body"/>
          </p:nvPr>
        </p:nvSpPr>
        <p:spPr>
          <a:xfrm>
            <a:off x="497114" y="2195957"/>
            <a:ext cx="3640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89" name="Google Shape;589;p58"/>
          <p:cNvSpPr txBox="1"/>
          <p:nvPr>
            <p:ph idx="3" type="body"/>
          </p:nvPr>
        </p:nvSpPr>
        <p:spPr>
          <a:xfrm>
            <a:off x="4640264" y="2774173"/>
            <a:ext cx="36402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1200"/>
            </a:lvl1pPr>
            <a:lvl2pPr indent="-3048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90" name="Google Shape;590;p58"/>
          <p:cNvSpPr txBox="1"/>
          <p:nvPr>
            <p:ph idx="4" type="body"/>
          </p:nvPr>
        </p:nvSpPr>
        <p:spPr>
          <a:xfrm>
            <a:off x="4640263" y="2195957"/>
            <a:ext cx="36417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91" name="Google Shape;591;p58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eed-image" showMasterSp="0">
  <p:cSld name="Full bleed-image">
    <p:bg>
      <p:bgPr>
        <a:solidFill>
          <a:srgbClr val="FFFFFF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Mock up">
  <p:cSld name="Laptop Mock up">
    <p:bg>
      <p:bgPr>
        <a:solidFill>
          <a:srgbClr val="FFFFFF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0"/>
          <p:cNvSpPr/>
          <p:nvPr>
            <p:ph idx="2" type="pic"/>
          </p:nvPr>
        </p:nvSpPr>
        <p:spPr>
          <a:xfrm>
            <a:off x="3966563" y="1041494"/>
            <a:ext cx="4431300" cy="2848800"/>
          </a:xfrm>
          <a:prstGeom prst="round2SameRect">
            <a:avLst>
              <a:gd fmla="val 4153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</p:sp>
      <p:pic>
        <p:nvPicPr>
          <p:cNvPr id="596" name="Google Shape;596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39671" y="983292"/>
            <a:ext cx="5270794" cy="317691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0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p60"/>
          <p:cNvSpPr txBox="1"/>
          <p:nvPr>
            <p:ph type="title"/>
          </p:nvPr>
        </p:nvSpPr>
        <p:spPr>
          <a:xfrm>
            <a:off x="468810" y="383482"/>
            <a:ext cx="26580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p60"/>
          <p:cNvSpPr txBox="1"/>
          <p:nvPr>
            <p:ph idx="1" type="body"/>
          </p:nvPr>
        </p:nvSpPr>
        <p:spPr>
          <a:xfrm>
            <a:off x="468314" y="1361735"/>
            <a:ext cx="2658600" cy="30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1400"/>
            </a:lvl1pPr>
            <a:lvl2pPr indent="-304800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ntent (reverse)" showMasterSp="0">
  <p:cSld name="Headline + Content (reverse)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 rotWithShape="1">
          <a:blip r:embed="rId2">
            <a:alphaModFix amt="7000"/>
          </a:blip>
          <a:srcRect b="23732" l="-15063" r="55828" t="-26602"/>
          <a:stretch/>
        </p:blipFill>
        <p:spPr>
          <a:xfrm rot="5400000">
            <a:off x="1492552" y="-1492553"/>
            <a:ext cx="5143501" cy="812860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picture containing night sky&#10;&#10;Description automatically generated" id="52" name="Google Shape;52;p7"/>
          <p:cNvPicPr preferRelativeResize="0"/>
          <p:nvPr/>
        </p:nvPicPr>
        <p:blipFill rotWithShape="1">
          <a:blip r:embed="rId3">
            <a:alphaModFix/>
          </a:blip>
          <a:srcRect b="34687" l="40322" r="40322" t="34687"/>
          <a:stretch/>
        </p:blipFill>
        <p:spPr>
          <a:xfrm>
            <a:off x="8790904" y="151265"/>
            <a:ext cx="185828" cy="17646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/>
          <p:nvPr>
            <p:ph type="title"/>
          </p:nvPr>
        </p:nvSpPr>
        <p:spPr>
          <a:xfrm>
            <a:off x="468809" y="383482"/>
            <a:ext cx="8202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468312" y="1004888"/>
            <a:ext cx="82029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sz="14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7"/>
          <p:cNvSpPr txBox="1"/>
          <p:nvPr/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‹#›</a:t>
            </a:fld>
            <a:endParaRPr sz="6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6" name="Google Shape;56;p7"/>
          <p:cNvSpPr txBox="1"/>
          <p:nvPr/>
        </p:nvSpPr>
        <p:spPr>
          <a:xfrm>
            <a:off x="6825926" y="4770450"/>
            <a:ext cx="16719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3"/>
              <a:buFont typeface="Arial"/>
              <a:buNone/>
            </a:pPr>
            <a:r>
              <a:rPr i="0" lang="en" sz="6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202</a:t>
            </a:r>
            <a:r>
              <a:rPr lang="en" sz="6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3</a:t>
            </a:r>
            <a:r>
              <a:rPr i="0" lang="en" sz="6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  |  Confidential and Proprietary</a:t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ad Mock up">
  <p:cSld name="iPad Mock up">
    <p:bg>
      <p:bgPr>
        <a:solidFill>
          <a:srgbClr val="FFFFFF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1"/>
          <p:cNvSpPr/>
          <p:nvPr>
            <p:ph idx="2" type="pic"/>
          </p:nvPr>
        </p:nvSpPr>
        <p:spPr>
          <a:xfrm>
            <a:off x="5505509" y="474562"/>
            <a:ext cx="3059700" cy="4053900"/>
          </a:xfrm>
          <a:prstGeom prst="roundRect">
            <a:avLst>
              <a:gd fmla="val 3494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602" name="Google Shape;602;p61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3" name="Google Shape;603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9057" y="383482"/>
            <a:ext cx="3272661" cy="4236144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1"/>
          <p:cNvSpPr txBox="1"/>
          <p:nvPr>
            <p:ph type="title"/>
          </p:nvPr>
        </p:nvSpPr>
        <p:spPr>
          <a:xfrm>
            <a:off x="468810" y="383482"/>
            <a:ext cx="42654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61"/>
          <p:cNvSpPr txBox="1"/>
          <p:nvPr>
            <p:ph idx="1" type="body"/>
          </p:nvPr>
        </p:nvSpPr>
        <p:spPr>
          <a:xfrm>
            <a:off x="468314" y="1310640"/>
            <a:ext cx="4266300" cy="3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1400"/>
            </a:lvl1pPr>
            <a:lvl2pPr indent="-304800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" showMasterSp="0">
  <p:cSld name="Laptop">
    <p:bg>
      <p:bgPr>
        <a:solidFill>
          <a:schemeClr val="dk2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2"/>
          <p:cNvSpPr/>
          <p:nvPr>
            <p:ph idx="2" type="pic"/>
          </p:nvPr>
        </p:nvSpPr>
        <p:spPr>
          <a:xfrm>
            <a:off x="1802679" y="657064"/>
            <a:ext cx="5538600" cy="3560700"/>
          </a:xfrm>
          <a:prstGeom prst="round2SameRect">
            <a:avLst>
              <a:gd fmla="val 4153" name="adj1"/>
              <a:gd fmla="val 0" name="adj2"/>
            </a:avLst>
          </a:prstGeom>
          <a:solidFill>
            <a:srgbClr val="D8D8D8"/>
          </a:solidFill>
          <a:ln>
            <a:noFill/>
          </a:ln>
        </p:spPr>
      </p:sp>
      <p:pic>
        <p:nvPicPr>
          <p:cNvPr id="608" name="Google Shape;60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7937" y="586288"/>
            <a:ext cx="6588125" cy="3970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night sky&#10;&#10;Description automatically generated" id="609" name="Google Shape;609;p62"/>
          <p:cNvPicPr preferRelativeResize="0"/>
          <p:nvPr/>
        </p:nvPicPr>
        <p:blipFill rotWithShape="1">
          <a:blip r:embed="rId3">
            <a:alphaModFix/>
          </a:blip>
          <a:srcRect b="34687" l="40322" r="40322" t="34687"/>
          <a:stretch/>
        </p:blipFill>
        <p:spPr>
          <a:xfrm>
            <a:off x="8790904" y="151265"/>
            <a:ext cx="185828" cy="17646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2"/>
          <p:cNvSpPr txBox="1"/>
          <p:nvPr/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‹#›</a:t>
            </a:fld>
            <a:endParaRPr sz="6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611" name="Google Shape;611;p62"/>
          <p:cNvSpPr txBox="1"/>
          <p:nvPr/>
        </p:nvSpPr>
        <p:spPr>
          <a:xfrm>
            <a:off x="7190745" y="4770438"/>
            <a:ext cx="13071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3"/>
              <a:buFont typeface="Arial"/>
              <a:buNone/>
            </a:pPr>
            <a:r>
              <a:rPr i="0" lang="en" sz="6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2021  |  Confidential and Proprietary</a:t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Phone Mock up 1">
  <p:cSld name="Smart Phone Mock up_2">
    <p:bg>
      <p:bgPr>
        <a:solidFill>
          <a:srgbClr val="FFFFFF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3"/>
          <p:cNvSpPr/>
          <p:nvPr/>
        </p:nvSpPr>
        <p:spPr>
          <a:xfrm>
            <a:off x="4554000" y="-23425"/>
            <a:ext cx="4650900" cy="516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63"/>
          <p:cNvSpPr/>
          <p:nvPr>
            <p:ph idx="2" type="pic"/>
          </p:nvPr>
        </p:nvSpPr>
        <p:spPr>
          <a:xfrm>
            <a:off x="3671936" y="498056"/>
            <a:ext cx="1797000" cy="3865500"/>
          </a:xfrm>
          <a:prstGeom prst="roundRect">
            <a:avLst>
              <a:gd fmla="val 11729" name="adj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615" name="Google Shape;615;p63"/>
          <p:cNvSpPr txBox="1"/>
          <p:nvPr>
            <p:ph type="title"/>
          </p:nvPr>
        </p:nvSpPr>
        <p:spPr>
          <a:xfrm>
            <a:off x="468800" y="383475"/>
            <a:ext cx="2838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6" name="Google Shape;616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4070" y="383482"/>
            <a:ext cx="2032725" cy="4087189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63"/>
          <p:cNvSpPr txBox="1"/>
          <p:nvPr>
            <p:ph idx="1" type="body"/>
          </p:nvPr>
        </p:nvSpPr>
        <p:spPr>
          <a:xfrm>
            <a:off x="468314" y="1361735"/>
            <a:ext cx="2658600" cy="30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1" sz="1400"/>
            </a:lvl1pPr>
            <a:lvl2pPr indent="-304800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18" name="Google Shape;618;p63"/>
          <p:cNvSpPr txBox="1"/>
          <p:nvPr>
            <p:ph idx="3" type="body"/>
          </p:nvPr>
        </p:nvSpPr>
        <p:spPr>
          <a:xfrm>
            <a:off x="6013939" y="1361735"/>
            <a:ext cx="2658600" cy="30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0" sz="1200"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0" sz="1200"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0" sz="1200"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0" sz="12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9" name="Google Shape;619;p63"/>
          <p:cNvSpPr txBox="1"/>
          <p:nvPr/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‹#›</a:t>
            </a:fld>
            <a:endParaRPr sz="6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620" name="Google Shape;620;p63"/>
          <p:cNvSpPr txBox="1"/>
          <p:nvPr/>
        </p:nvSpPr>
        <p:spPr>
          <a:xfrm>
            <a:off x="7190745" y="4770438"/>
            <a:ext cx="13071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3"/>
              <a:buFont typeface="Arial"/>
              <a:buNone/>
            </a:pPr>
            <a:r>
              <a:rPr i="0" lang="en" sz="6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2021  |  Confidential and Proprietary</a:t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 showMasterSp="0">
  <p:cSld name="1_Cover slide (Fluid)_1">
    <p:bg>
      <p:bgPr>
        <a:solidFill>
          <a:srgbClr val="1618BA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64"/>
          <p:cNvPicPr preferRelativeResize="0"/>
          <p:nvPr/>
        </p:nvPicPr>
        <p:blipFill rotWithShape="1">
          <a:blip r:embed="rId2">
            <a:alphaModFix/>
          </a:blip>
          <a:srcRect b="21626" l="5829" r="46891" t="21626"/>
          <a:stretch/>
        </p:blipFill>
        <p:spPr>
          <a:xfrm rot="10800000">
            <a:off x="0" y="-2"/>
            <a:ext cx="714221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64"/>
          <p:cNvSpPr txBox="1"/>
          <p:nvPr>
            <p:ph type="title"/>
          </p:nvPr>
        </p:nvSpPr>
        <p:spPr>
          <a:xfrm>
            <a:off x="4640275" y="1138500"/>
            <a:ext cx="4029000" cy="28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i="0" sz="3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50"/>
              <a:buFont typeface="Montserrat Medium"/>
              <a:buNone/>
              <a:defRPr sz="225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pic>
        <p:nvPicPr>
          <p:cNvPr id="624" name="Google Shape;624;p64"/>
          <p:cNvPicPr preferRelativeResize="0"/>
          <p:nvPr/>
        </p:nvPicPr>
        <p:blipFill rotWithShape="1">
          <a:blip r:embed="rId3">
            <a:alphaModFix/>
          </a:blip>
          <a:srcRect b="32096" l="15587" r="15594" t="32096"/>
          <a:stretch/>
        </p:blipFill>
        <p:spPr>
          <a:xfrm>
            <a:off x="469900" y="363722"/>
            <a:ext cx="1599994" cy="49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lide 1/3 (right column)" showMasterSp="0">
  <p:cSld name="Split slide_1">
    <p:bg>
      <p:bgPr>
        <a:solidFill>
          <a:srgbClr val="FFFFFF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5"/>
          <p:cNvSpPr/>
          <p:nvPr/>
        </p:nvSpPr>
        <p:spPr>
          <a:xfrm>
            <a:off x="6096127" y="0"/>
            <a:ext cx="30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t/>
            </a:r>
            <a:endParaRPr b="0" i="0" sz="87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7" name="Google Shape;627;p65"/>
          <p:cNvPicPr preferRelativeResize="0"/>
          <p:nvPr/>
        </p:nvPicPr>
        <p:blipFill rotWithShape="1">
          <a:blip r:embed="rId2">
            <a:alphaModFix amt="5000"/>
          </a:blip>
          <a:srcRect b="15276" l="-12680" r="44027" t="17220"/>
          <a:stretch/>
        </p:blipFill>
        <p:spPr>
          <a:xfrm rot="5400000">
            <a:off x="5916922" y="1916575"/>
            <a:ext cx="3406125" cy="30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65"/>
          <p:cNvSpPr txBox="1"/>
          <p:nvPr>
            <p:ph type="title"/>
          </p:nvPr>
        </p:nvSpPr>
        <p:spPr>
          <a:xfrm>
            <a:off x="468810" y="383482"/>
            <a:ext cx="3699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65"/>
          <p:cNvSpPr txBox="1"/>
          <p:nvPr>
            <p:ph idx="1" type="body"/>
          </p:nvPr>
        </p:nvSpPr>
        <p:spPr>
          <a:xfrm>
            <a:off x="468314" y="1004888"/>
            <a:ext cx="36996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b="1" sz="1000"/>
            </a:lvl1pPr>
            <a:lvl2pPr indent="-285750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 b="0" sz="900"/>
            </a:lvl2pPr>
            <a:lvl3pPr indent="-285750" lvl="2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 b="0" sz="900"/>
            </a:lvl3pPr>
            <a:lvl4pPr indent="-285750" lvl="3" marL="1828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 b="0" sz="900"/>
            </a:lvl4pPr>
            <a:lvl5pPr indent="-285750" lvl="4" marL="2286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900"/>
              <a:buChar char="•"/>
              <a:defRPr b="0" sz="9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A picture containing night sky&#10;&#10;Description automatically generated" id="630" name="Google Shape;630;p65"/>
          <p:cNvPicPr preferRelativeResize="0"/>
          <p:nvPr/>
        </p:nvPicPr>
        <p:blipFill rotWithShape="1">
          <a:blip r:embed="rId3">
            <a:alphaModFix/>
          </a:blip>
          <a:srcRect b="34687" l="40322" r="40322" t="34687"/>
          <a:stretch/>
        </p:blipFill>
        <p:spPr>
          <a:xfrm>
            <a:off x="8790904" y="151265"/>
            <a:ext cx="185828" cy="1764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night sky&#10;&#10;Description automatically generated" id="631" name="Google Shape;631;p65"/>
          <p:cNvPicPr preferRelativeResize="0"/>
          <p:nvPr/>
        </p:nvPicPr>
        <p:blipFill rotWithShape="1">
          <a:blip r:embed="rId3">
            <a:alphaModFix/>
          </a:blip>
          <a:srcRect b="34687" l="40322" r="40322" t="34687"/>
          <a:stretch/>
        </p:blipFill>
        <p:spPr>
          <a:xfrm>
            <a:off x="8790904" y="151265"/>
            <a:ext cx="185828" cy="17646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5"/>
          <p:cNvSpPr txBox="1"/>
          <p:nvPr/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‹#›</a:t>
            </a:fld>
            <a:endParaRPr sz="6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633" name="Google Shape;633;p65"/>
          <p:cNvSpPr txBox="1"/>
          <p:nvPr/>
        </p:nvSpPr>
        <p:spPr>
          <a:xfrm>
            <a:off x="7190745" y="4770438"/>
            <a:ext cx="13071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3"/>
              <a:buFont typeface="Arial"/>
              <a:buNone/>
            </a:pPr>
            <a:r>
              <a:rPr i="0" lang="en" sz="6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2021  |  Confidential and Proprietary</a:t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6"/>
          <p:cNvSpPr/>
          <p:nvPr>
            <p:ph idx="2" type="pic"/>
          </p:nvPr>
        </p:nvSpPr>
        <p:spPr>
          <a:xfrm>
            <a:off x="4723805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6" name="Google Shape;636;p66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7" name="Google Shape;637;p66"/>
          <p:cNvSpPr txBox="1"/>
          <p:nvPr>
            <p:ph idx="1" type="body"/>
          </p:nvPr>
        </p:nvSpPr>
        <p:spPr>
          <a:xfrm>
            <a:off x="669727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indent="-393700" lvl="0" marL="457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9370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9370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191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1910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1910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1910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8" name="Google Shape;638;p66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A5A5A5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showMasterSp="0" type="title">
  <p:cSld name="TITLE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7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1" name="Google Shape;641;p67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191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1910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1910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1910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descr="Small IO icon_300px.png" id="642" name="Google Shape;642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2550" y="3295050"/>
            <a:ext cx="2009175" cy="18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7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A5A5A5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8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6" name="Google Shape;646;p68"/>
          <p:cNvSpPr txBox="1"/>
          <p:nvPr>
            <p:ph idx="1" type="body"/>
          </p:nvPr>
        </p:nvSpPr>
        <p:spPr>
          <a:xfrm>
            <a:off x="669727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1910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1910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1910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1910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1910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1910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1910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Char char="•"/>
              <a:defRPr b="0" i="0" sz="2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7" name="Google Shape;647;p68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A5A5A5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9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0" name="Google Shape;650;p69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A5A5A5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0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11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3" name="Google Shape;653;p70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solidFill>
                <a:srgbClr val="A5A5A5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lide" showMasterSp="0">
  <p:cSld name="Split slide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4640264" y="0"/>
            <a:ext cx="4503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t/>
            </a:r>
            <a:endParaRPr b="0" i="0" sz="87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8"/>
          <p:cNvPicPr preferRelativeResize="0"/>
          <p:nvPr/>
        </p:nvPicPr>
        <p:blipFill rotWithShape="1">
          <a:blip r:embed="rId2">
            <a:alphaModFix amt="5000"/>
          </a:blip>
          <a:srcRect b="15276" l="-12680" r="44027" t="-18146"/>
          <a:stretch/>
        </p:blipFill>
        <p:spPr>
          <a:xfrm rot="5400000">
            <a:off x="5258316" y="1118262"/>
            <a:ext cx="3406139" cy="464434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/>
          <p:nvPr>
            <p:ph type="title"/>
          </p:nvPr>
        </p:nvSpPr>
        <p:spPr>
          <a:xfrm>
            <a:off x="468810" y="383482"/>
            <a:ext cx="3699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" type="body"/>
          </p:nvPr>
        </p:nvSpPr>
        <p:spPr>
          <a:xfrm>
            <a:off x="468314" y="1004888"/>
            <a:ext cx="36996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1" sz="1200"/>
            </a:lvl1pPr>
            <a:lvl2pPr indent="-3048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2" type="body"/>
          </p:nvPr>
        </p:nvSpPr>
        <p:spPr>
          <a:xfrm>
            <a:off x="5111495" y="1004888"/>
            <a:ext cx="35601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304800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1" sz="1200"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1" sz="1200"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1" sz="1200"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b="1" sz="12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A picture containing night sky&#10;&#10;Description automatically generated" id="63" name="Google Shape;63;p8"/>
          <p:cNvPicPr preferRelativeResize="0"/>
          <p:nvPr/>
        </p:nvPicPr>
        <p:blipFill rotWithShape="1">
          <a:blip r:embed="rId3">
            <a:alphaModFix/>
          </a:blip>
          <a:srcRect b="34687" l="40322" r="40322" t="34687"/>
          <a:stretch/>
        </p:blipFill>
        <p:spPr>
          <a:xfrm>
            <a:off x="8790904" y="151265"/>
            <a:ext cx="185828" cy="17646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/>
          <p:nvPr/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‹#›</a:t>
            </a:fld>
            <a:endParaRPr sz="6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65" name="Google Shape;65;p8"/>
          <p:cNvSpPr txBox="1"/>
          <p:nvPr/>
        </p:nvSpPr>
        <p:spPr>
          <a:xfrm>
            <a:off x="6761752" y="4770450"/>
            <a:ext cx="17361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3"/>
              <a:buFont typeface="Arial"/>
              <a:buNone/>
            </a:pPr>
            <a:r>
              <a:rPr i="0" lang="en" sz="6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202</a:t>
            </a:r>
            <a:r>
              <a:rPr lang="en" sz="6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3</a:t>
            </a:r>
            <a:r>
              <a:rPr i="0" lang="en" sz="600" u="none" cap="none" strike="noStrike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  |  Confidential and Proprietary</a:t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71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7" name="Google Shape;657;p7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7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7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 + subhead">
  <p:cSld name="4 column + subhead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469899" y="1246656"/>
            <a:ext cx="17595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469899" y="2661920"/>
            <a:ext cx="17595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4162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4162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4162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4162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3" type="subTitle"/>
          </p:nvPr>
        </p:nvSpPr>
        <p:spPr>
          <a:xfrm>
            <a:off x="2617309" y="1246656"/>
            <a:ext cx="17595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4" type="body"/>
          </p:nvPr>
        </p:nvSpPr>
        <p:spPr>
          <a:xfrm>
            <a:off x="2617309" y="2661920"/>
            <a:ext cx="17595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4162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4162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4162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4162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5" type="subTitle"/>
          </p:nvPr>
        </p:nvSpPr>
        <p:spPr>
          <a:xfrm>
            <a:off x="4764719" y="1246656"/>
            <a:ext cx="17595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6" type="body"/>
          </p:nvPr>
        </p:nvSpPr>
        <p:spPr>
          <a:xfrm>
            <a:off x="4764719" y="2661920"/>
            <a:ext cx="17595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4162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4162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4162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4162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7" type="subTitle"/>
          </p:nvPr>
        </p:nvSpPr>
        <p:spPr>
          <a:xfrm>
            <a:off x="6912128" y="1246656"/>
            <a:ext cx="17595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7200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4pPr>
            <a:lvl5pPr lvl="4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5pPr>
            <a:lvl6pPr lvl="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8" type="body"/>
          </p:nvPr>
        </p:nvSpPr>
        <p:spPr>
          <a:xfrm>
            <a:off x="6912128" y="2661920"/>
            <a:ext cx="17595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4162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4162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●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4162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○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4162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75"/>
              <a:buFont typeface="Montserrat"/>
              <a:buChar char="■"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type="title"/>
          </p:nvPr>
        </p:nvSpPr>
        <p:spPr>
          <a:xfrm>
            <a:off x="468809" y="383482"/>
            <a:ext cx="82029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7" name="Google Shape;77;p9"/>
          <p:cNvGrpSpPr/>
          <p:nvPr/>
        </p:nvGrpSpPr>
        <p:grpSpPr>
          <a:xfrm>
            <a:off x="2410689" y="1246224"/>
            <a:ext cx="4305071" cy="3373470"/>
            <a:chOff x="3017520" y="1246188"/>
            <a:chExt cx="4305071" cy="3539100"/>
          </a:xfrm>
        </p:grpSpPr>
        <p:cxnSp>
          <p:nvCxnSpPr>
            <p:cNvPr id="78" name="Google Shape;78;p9"/>
            <p:cNvCxnSpPr/>
            <p:nvPr/>
          </p:nvCxnSpPr>
          <p:spPr>
            <a:xfrm>
              <a:off x="3017520" y="1246188"/>
              <a:ext cx="0" cy="35391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" name="Google Shape;79;p9"/>
            <p:cNvCxnSpPr/>
            <p:nvPr/>
          </p:nvCxnSpPr>
          <p:spPr>
            <a:xfrm>
              <a:off x="5178831" y="1246188"/>
              <a:ext cx="0" cy="35391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" name="Google Shape;80;p9"/>
            <p:cNvCxnSpPr/>
            <p:nvPr/>
          </p:nvCxnSpPr>
          <p:spPr>
            <a:xfrm>
              <a:off x="7322591" y="1246188"/>
              <a:ext cx="0" cy="35391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Content + Left Image">
  <p:cSld name="Headline + Content + Left Image"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type="title"/>
          </p:nvPr>
        </p:nvSpPr>
        <p:spPr>
          <a:xfrm>
            <a:off x="4788778" y="383482"/>
            <a:ext cx="3883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"/>
          <p:cNvSpPr/>
          <p:nvPr>
            <p:ph idx="2" type="pic"/>
          </p:nvPr>
        </p:nvSpPr>
        <p:spPr>
          <a:xfrm>
            <a:off x="-1587" y="0"/>
            <a:ext cx="4503600" cy="507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4" name="Google Shape;84;p10"/>
          <p:cNvSpPr txBox="1"/>
          <p:nvPr>
            <p:ph idx="1" type="body"/>
          </p:nvPr>
        </p:nvSpPr>
        <p:spPr>
          <a:xfrm>
            <a:off x="4788777" y="1004888"/>
            <a:ext cx="38838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/>
            </a:lvl1pPr>
            <a:lvl2pPr indent="-3048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2pPr>
            <a:lvl3pPr indent="-304800" lvl="2" marL="13716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3pPr>
            <a:lvl4pPr indent="-304800" lvl="3" marL="18288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4pPr>
            <a:lvl5pPr indent="-304800" lvl="4" marL="22860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200"/>
              <a:buChar char="•"/>
              <a:defRPr b="0" sz="1200"/>
            </a:lvl5pPr>
            <a:lvl6pPr indent="-228600" lvl="5" marL="2743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73" Type="http://schemas.openxmlformats.org/officeDocument/2006/relationships/theme" Target="../theme/theme1.xml"/><Relationship Id="rId72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71" Type="http://schemas.openxmlformats.org/officeDocument/2006/relationships/slideLayout" Target="../slideLayouts/slideLayout70.xml"/><Relationship Id="rId70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62" Type="http://schemas.openxmlformats.org/officeDocument/2006/relationships/slideLayout" Target="../slideLayouts/slideLayout61.xml"/><Relationship Id="rId61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19.xml"/><Relationship Id="rId64" Type="http://schemas.openxmlformats.org/officeDocument/2006/relationships/slideLayout" Target="../slideLayouts/slideLayout63.xml"/><Relationship Id="rId63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21.xml"/><Relationship Id="rId66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20.xml"/><Relationship Id="rId65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23.xml"/><Relationship Id="rId68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22.xml"/><Relationship Id="rId67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69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10.xml"/><Relationship Id="rId5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9.xml"/><Relationship Id="rId54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12.xml"/><Relationship Id="rId5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11.xml"/><Relationship Id="rId5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14.xml"/><Relationship Id="rId5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13.xml"/><Relationship Id="rId58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6825923" y="4770450"/>
            <a:ext cx="16719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3"/>
              <a:buFont typeface="Arial"/>
              <a:buNone/>
            </a:pPr>
            <a:r>
              <a:rPr i="0" lang="en" sz="600" u="none" cap="none" strike="noStrike">
                <a:solidFill>
                  <a:srgbClr val="A5A5A5"/>
                </a:solidFill>
                <a:latin typeface="Chivo"/>
                <a:ea typeface="Chivo"/>
                <a:cs typeface="Chivo"/>
                <a:sym typeface="Chivo"/>
              </a:rPr>
              <a:t>202</a:t>
            </a:r>
            <a:r>
              <a:rPr lang="en" sz="600">
                <a:solidFill>
                  <a:srgbClr val="A5A5A5"/>
                </a:solidFill>
                <a:latin typeface="Chivo"/>
                <a:ea typeface="Chivo"/>
                <a:cs typeface="Chivo"/>
                <a:sym typeface="Chivo"/>
              </a:rPr>
              <a:t>3</a:t>
            </a:r>
            <a:r>
              <a:rPr i="0" lang="en" sz="600" u="none" cap="none" strike="noStrike">
                <a:solidFill>
                  <a:srgbClr val="A5A5A5"/>
                </a:solidFill>
                <a:latin typeface="Chivo"/>
                <a:ea typeface="Chivo"/>
                <a:cs typeface="Chivo"/>
                <a:sym typeface="Chivo"/>
              </a:rPr>
              <a:t>  |  Confidential and Proprietary</a:t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68809" y="383482"/>
            <a:ext cx="82029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ivo"/>
              <a:buNone/>
              <a:defRPr b="1" i="0" sz="2000" u="none" cap="none" strike="noStrike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68809" y="1004093"/>
            <a:ext cx="8202900" cy="3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hivo"/>
              <a:buNone/>
              <a:defRPr i="0" sz="9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hivo"/>
              <a:buChar char="•"/>
              <a:defRPr i="0" sz="9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hivo"/>
              <a:buChar char="•"/>
              <a:defRPr i="0" sz="9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hivo"/>
              <a:buChar char="•"/>
              <a:defRPr i="0" sz="9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hivo"/>
              <a:buChar char="•"/>
              <a:defRPr i="0" sz="900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Chivo"/>
              <a:buNone/>
              <a:defRPr i="0" sz="875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Chivo"/>
              <a:buNone/>
              <a:defRPr i="0" sz="875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Chivo"/>
              <a:buNone/>
              <a:defRPr i="0" sz="875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Chivo"/>
              <a:buNone/>
              <a:defRPr i="0" sz="875" u="none" cap="none" strike="noStrike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97174" y="4779535"/>
            <a:ext cx="174600" cy="1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i="0" sz="600" u="none" cap="none" strike="noStrike">
                <a:solidFill>
                  <a:srgbClr val="A5A5A5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i="0" sz="600" u="none" cap="none" strike="noStrike">
                <a:solidFill>
                  <a:srgbClr val="A5A5A5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i="0" sz="600" u="none" cap="none" strike="noStrike">
                <a:solidFill>
                  <a:srgbClr val="A5A5A5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i="0" sz="600" u="none" cap="none" strike="noStrike">
                <a:solidFill>
                  <a:srgbClr val="A5A5A5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i="0" sz="600" u="none" cap="none" strike="noStrike">
                <a:solidFill>
                  <a:srgbClr val="A5A5A5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i="0" sz="600" u="none" cap="none" strike="noStrike">
                <a:solidFill>
                  <a:srgbClr val="A5A5A5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i="0" sz="600" u="none" cap="none" strike="noStrike">
                <a:solidFill>
                  <a:srgbClr val="A5A5A5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i="0" sz="600" u="none" cap="none" strike="noStrike">
                <a:solidFill>
                  <a:srgbClr val="A5A5A5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Arial"/>
              <a:buNone/>
              <a:defRPr i="0" sz="600" u="none" cap="none" strike="noStrike">
                <a:solidFill>
                  <a:srgbClr val="A5A5A5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picture containing night sky&#10;&#10;Description automatically generated" id="10" name="Google Shape;10;p1"/>
          <p:cNvPicPr preferRelativeResize="0"/>
          <p:nvPr/>
        </p:nvPicPr>
        <p:blipFill rotWithShape="1">
          <a:blip r:embed="rId1">
            <a:alphaModFix/>
          </a:blip>
          <a:srcRect b="34687" l="40322" r="40322" t="34687"/>
          <a:stretch/>
        </p:blipFill>
        <p:spPr>
          <a:xfrm>
            <a:off x="8790904" y="151265"/>
            <a:ext cx="185828" cy="1764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0" y="5074813"/>
            <a:ext cx="9144000" cy="6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t/>
            </a:r>
            <a:endParaRPr b="0" i="0" sz="87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  <p:sldLayoutId id="2147483713" r:id="rId67"/>
    <p:sldLayoutId id="2147483714" r:id="rId68"/>
    <p:sldLayoutId id="2147483715" r:id="rId69"/>
    <p:sldLayoutId id="2147483716" r:id="rId70"/>
    <p:sldLayoutId id="2147483717" r:id="rId71"/>
    <p:sldLayoutId id="2147483718" r:id="rId7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96">
          <p15:clr>
            <a:srgbClr val="F26B43"/>
          </p15:clr>
        </p15:guide>
        <p15:guide id="2" pos="1522">
          <p15:clr>
            <a:srgbClr val="F26B43"/>
          </p15:clr>
        </p15:guide>
        <p15:guide id="3" pos="1609">
          <p15:clr>
            <a:srgbClr val="F26B43"/>
          </p15:clr>
        </p15:guide>
        <p15:guide id="4" pos="2836">
          <p15:clr>
            <a:srgbClr val="F26B43"/>
          </p15:clr>
        </p15:guide>
        <p15:guide id="5" pos="2923">
          <p15:clr>
            <a:srgbClr val="F26B43"/>
          </p15:clr>
        </p15:guide>
        <p15:guide id="6" pos="4148">
          <p15:clr>
            <a:srgbClr val="F26B43"/>
          </p15:clr>
        </p15:guide>
        <p15:guide id="7" pos="4234">
          <p15:clr>
            <a:srgbClr val="F26B43"/>
          </p15:clr>
        </p15:guide>
        <p15:guide id="8" pos="5463">
          <p15:clr>
            <a:srgbClr val="F26B43"/>
          </p15:clr>
        </p15:guide>
        <p15:guide id="9" orient="horz" pos="3005">
          <p15:clr>
            <a:srgbClr val="F26B43"/>
          </p15:clr>
        </p15:guide>
        <p15:guide id="10" orient="horz" pos="235">
          <p15:clr>
            <a:srgbClr val="F26B43"/>
          </p15:clr>
        </p15:guide>
        <p15:guide id="11" orient="horz" pos="544">
          <p15:clr>
            <a:srgbClr val="F26B43"/>
          </p15:clr>
        </p15:guide>
        <p15:guide id="12" orient="horz" pos="633">
          <p15:clr>
            <a:srgbClr val="F26B43"/>
          </p15:clr>
        </p15:guide>
        <p15:guide id="13" orient="horz" pos="29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Relationship Id="rId4" Type="http://schemas.openxmlformats.org/officeDocument/2006/relationships/image" Target="../media/image25.jpg"/><Relationship Id="rId9" Type="http://schemas.openxmlformats.org/officeDocument/2006/relationships/image" Target="../media/image31.jpg"/><Relationship Id="rId5" Type="http://schemas.openxmlformats.org/officeDocument/2006/relationships/image" Target="../media/image30.jpg"/><Relationship Id="rId6" Type="http://schemas.openxmlformats.org/officeDocument/2006/relationships/image" Target="../media/image40.png"/><Relationship Id="rId7" Type="http://schemas.openxmlformats.org/officeDocument/2006/relationships/image" Target="../media/image39.jpg"/><Relationship Id="rId8" Type="http://schemas.openxmlformats.org/officeDocument/2006/relationships/image" Target="../media/image34.jpg"/><Relationship Id="rId11" Type="http://schemas.openxmlformats.org/officeDocument/2006/relationships/image" Target="../media/image29.jpg"/><Relationship Id="rId10" Type="http://schemas.openxmlformats.org/officeDocument/2006/relationships/image" Target="../media/image3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jpg"/><Relationship Id="rId4" Type="http://schemas.openxmlformats.org/officeDocument/2006/relationships/image" Target="../media/image4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jpg"/><Relationship Id="rId4" Type="http://schemas.openxmlformats.org/officeDocument/2006/relationships/image" Target="../media/image5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jpg"/><Relationship Id="rId4" Type="http://schemas.openxmlformats.org/officeDocument/2006/relationships/image" Target="../media/image4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8BA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3"/>
          <p:cNvSpPr txBox="1"/>
          <p:nvPr>
            <p:ph idx="1" type="subTitle"/>
          </p:nvPr>
        </p:nvSpPr>
        <p:spPr>
          <a:xfrm>
            <a:off x="472352" y="4084820"/>
            <a:ext cx="6115645" cy="53480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/>
              <a:t>Crypto Hub Malta, September 2023</a:t>
            </a:r>
            <a:endParaRPr/>
          </a:p>
        </p:txBody>
      </p:sp>
      <p:sp>
        <p:nvSpPr>
          <p:cNvPr id="669" name="Google Shape;669;p73"/>
          <p:cNvSpPr txBox="1"/>
          <p:nvPr>
            <p:ph type="title"/>
          </p:nvPr>
        </p:nvSpPr>
        <p:spPr>
          <a:xfrm>
            <a:off x="469305" y="1004093"/>
            <a:ext cx="6115645" cy="28933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Cardano &amp; Cardano Education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2"/>
          <p:cNvSpPr txBox="1"/>
          <p:nvPr/>
        </p:nvSpPr>
        <p:spPr>
          <a:xfrm>
            <a:off x="2309100" y="863600"/>
            <a:ext cx="4525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Desired Behavior</a:t>
            </a:r>
            <a:endParaRPr sz="4400">
              <a:solidFill>
                <a:srgbClr val="FF001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8" name="Google Shape;738;p82"/>
          <p:cNvSpPr txBox="1"/>
          <p:nvPr>
            <p:ph idx="4294967295" type="body"/>
          </p:nvPr>
        </p:nvSpPr>
        <p:spPr>
          <a:xfrm>
            <a:off x="359400" y="1848663"/>
            <a:ext cx="84633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solid majority of stake should be delegated to 1000 stake pools of equal size.</a:t>
            </a:r>
            <a:b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stake pool operators should be online when needed.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3"/>
          <p:cNvSpPr txBox="1"/>
          <p:nvPr/>
        </p:nvSpPr>
        <p:spPr>
          <a:xfrm>
            <a:off x="3022650" y="810050"/>
            <a:ext cx="3098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Basic Idea</a:t>
            </a:r>
            <a:endParaRPr sz="4400">
              <a:solidFill>
                <a:srgbClr val="FF001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4" name="Google Shape;744;p83"/>
          <p:cNvSpPr txBox="1"/>
          <p:nvPr/>
        </p:nvSpPr>
        <p:spPr>
          <a:xfrm>
            <a:off x="873775" y="2197350"/>
            <a:ext cx="75330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7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rewards pool from one epoch (five days) is distributed amongst stake  pools and individual protocol participants according to their  stake.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4"/>
          <p:cNvSpPr txBox="1"/>
          <p:nvPr/>
        </p:nvSpPr>
        <p:spPr>
          <a:xfrm>
            <a:off x="936750" y="724125"/>
            <a:ext cx="72705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with the Basic Idea</a:t>
            </a:r>
            <a:endParaRPr sz="4400">
              <a:solidFill>
                <a:srgbClr val="FF001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0" name="Google Shape;750;p84"/>
          <p:cNvSpPr txBox="1"/>
          <p:nvPr/>
        </p:nvSpPr>
        <p:spPr>
          <a:xfrm>
            <a:off x="824600" y="1484613"/>
            <a:ext cx="75330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basic idea is a good guideline, but too naive: The fewer  pools there are, the lower total costs will be, the higher  everybody’s rewards will be.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7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the system will tend towards a single dictatorial pool that  everybody else delegates to.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1" name="Google Shape;751;p84"/>
          <p:cNvSpPr/>
          <p:nvPr/>
        </p:nvSpPr>
        <p:spPr>
          <a:xfrm>
            <a:off x="824588" y="3386888"/>
            <a:ext cx="7533000" cy="1234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5"/>
          <p:cNvSpPr txBox="1"/>
          <p:nvPr/>
        </p:nvSpPr>
        <p:spPr>
          <a:xfrm>
            <a:off x="2781600" y="373075"/>
            <a:ext cx="3580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Refinements</a:t>
            </a:r>
            <a:endParaRPr sz="4400">
              <a:solidFill>
                <a:srgbClr val="FF001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57" name="Google Shape;75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150" y="3391625"/>
            <a:ext cx="5063800" cy="13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5"/>
          <p:cNvSpPr txBox="1"/>
          <p:nvPr>
            <p:ph idx="4294967295" type="body"/>
          </p:nvPr>
        </p:nvSpPr>
        <p:spPr>
          <a:xfrm>
            <a:off x="526200" y="1004900"/>
            <a:ext cx="80916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Pool rewards are capped at 1‰ of available rewards.</a:t>
            </a:r>
            <a:b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Pools are penalized for not being online when it is their turn.</a:t>
            </a:r>
            <a:b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Pool leaders are compensated for their cost and effort by keeping a margin.</a:t>
            </a:r>
            <a:b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Pools increase rewards by pledging.</a:t>
            </a:r>
            <a:b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Pool members are rewarded proportional to the  stake they delegated to the pool.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6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Cardano Education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7"/>
          <p:cNvSpPr txBox="1"/>
          <p:nvPr>
            <p:ph type="title"/>
          </p:nvPr>
        </p:nvSpPr>
        <p:spPr>
          <a:xfrm>
            <a:off x="468809" y="1004094"/>
            <a:ext cx="16302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769" name="Google Shape;769;p8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19" r="119" t="0"/>
          <a:stretch/>
        </p:blipFill>
        <p:spPr>
          <a:xfrm>
            <a:off x="3364771" y="231163"/>
            <a:ext cx="872100" cy="874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0" name="Google Shape;770;p87"/>
          <p:cNvSpPr txBox="1"/>
          <p:nvPr>
            <p:ph idx="1" type="body"/>
          </p:nvPr>
        </p:nvSpPr>
        <p:spPr>
          <a:xfrm>
            <a:off x="3089825" y="1212105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/>
              <a:t>Lars Brünjes</a:t>
            </a:r>
            <a:endParaRPr/>
          </a:p>
        </p:txBody>
      </p:sp>
      <p:sp>
        <p:nvSpPr>
          <p:cNvPr id="771" name="Google Shape;771;p87"/>
          <p:cNvSpPr txBox="1"/>
          <p:nvPr>
            <p:ph idx="3" type="body"/>
          </p:nvPr>
        </p:nvSpPr>
        <p:spPr>
          <a:xfrm>
            <a:off x="3086777" y="1419350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rPr lang="en"/>
              <a:t>Director of Education</a:t>
            </a:r>
            <a:endParaRPr/>
          </a:p>
        </p:txBody>
      </p:sp>
      <p:pic>
        <p:nvPicPr>
          <p:cNvPr id="772" name="Google Shape;772;p87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2462" r="2453" t="0"/>
          <a:stretch/>
        </p:blipFill>
        <p:spPr>
          <a:xfrm>
            <a:off x="5441375" y="231163"/>
            <a:ext cx="872100" cy="874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3" name="Google Shape;773;p87"/>
          <p:cNvSpPr txBox="1"/>
          <p:nvPr>
            <p:ph idx="5" type="body"/>
          </p:nvPr>
        </p:nvSpPr>
        <p:spPr>
          <a:xfrm>
            <a:off x="5166429" y="1212105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/>
              <a:t>Niamh Ahern</a:t>
            </a:r>
            <a:endParaRPr/>
          </a:p>
        </p:txBody>
      </p:sp>
      <p:sp>
        <p:nvSpPr>
          <p:cNvPr id="774" name="Google Shape;774;p87"/>
          <p:cNvSpPr txBox="1"/>
          <p:nvPr>
            <p:ph idx="6" type="body"/>
          </p:nvPr>
        </p:nvSpPr>
        <p:spPr>
          <a:xfrm>
            <a:off x="5163381" y="1419350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rPr lang="en"/>
              <a:t>Education Manager</a:t>
            </a:r>
            <a:endParaRPr/>
          </a:p>
        </p:txBody>
      </p:sp>
      <p:pic>
        <p:nvPicPr>
          <p:cNvPr id="775" name="Google Shape;775;p87"/>
          <p:cNvPicPr preferRelativeResize="0"/>
          <p:nvPr>
            <p:ph idx="7" type="pic"/>
          </p:nvPr>
        </p:nvPicPr>
        <p:blipFill rotWithShape="1">
          <a:blip r:embed="rId5">
            <a:alphaModFix/>
          </a:blip>
          <a:srcRect b="0" l="119" r="119" t="0"/>
          <a:stretch/>
        </p:blipFill>
        <p:spPr>
          <a:xfrm>
            <a:off x="7522926" y="231163"/>
            <a:ext cx="872100" cy="874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6" name="Google Shape;776;p87"/>
          <p:cNvSpPr txBox="1"/>
          <p:nvPr>
            <p:ph idx="8" type="body"/>
          </p:nvPr>
        </p:nvSpPr>
        <p:spPr>
          <a:xfrm>
            <a:off x="7247980" y="1212105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/>
              <a:t>Alejandro Garcia</a:t>
            </a:r>
            <a:endParaRPr/>
          </a:p>
        </p:txBody>
      </p:sp>
      <p:sp>
        <p:nvSpPr>
          <p:cNvPr id="777" name="Google Shape;777;p87"/>
          <p:cNvSpPr txBox="1"/>
          <p:nvPr>
            <p:ph idx="9" type="body"/>
          </p:nvPr>
        </p:nvSpPr>
        <p:spPr>
          <a:xfrm>
            <a:off x="7244932" y="1419350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rPr lang="en"/>
              <a:t>Project Manager</a:t>
            </a:r>
            <a:endParaRPr/>
          </a:p>
        </p:txBody>
      </p:sp>
      <p:pic>
        <p:nvPicPr>
          <p:cNvPr id="778" name="Google Shape;778;p87"/>
          <p:cNvPicPr preferRelativeResize="0"/>
          <p:nvPr>
            <p:ph idx="13" type="pic"/>
          </p:nvPr>
        </p:nvPicPr>
        <p:blipFill rotWithShape="1">
          <a:blip r:embed="rId6">
            <a:alphaModFix/>
          </a:blip>
          <a:srcRect b="0" l="119" r="119" t="0"/>
          <a:stretch/>
        </p:blipFill>
        <p:spPr>
          <a:xfrm>
            <a:off x="3363821" y="1878234"/>
            <a:ext cx="872100" cy="874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9" name="Google Shape;779;p87"/>
          <p:cNvSpPr txBox="1"/>
          <p:nvPr>
            <p:ph idx="14" type="body"/>
          </p:nvPr>
        </p:nvSpPr>
        <p:spPr>
          <a:xfrm>
            <a:off x="3088875" y="2859176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/>
              <a:t>Karina Lopez</a:t>
            </a:r>
            <a:endParaRPr/>
          </a:p>
        </p:txBody>
      </p:sp>
      <p:sp>
        <p:nvSpPr>
          <p:cNvPr id="780" name="Google Shape;780;p87"/>
          <p:cNvSpPr txBox="1"/>
          <p:nvPr>
            <p:ph idx="15" type="body"/>
          </p:nvPr>
        </p:nvSpPr>
        <p:spPr>
          <a:xfrm>
            <a:off x="3085827" y="3066421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rPr lang="en"/>
              <a:t>Plutus Specialist</a:t>
            </a:r>
            <a:endParaRPr/>
          </a:p>
        </p:txBody>
      </p:sp>
      <p:pic>
        <p:nvPicPr>
          <p:cNvPr id="781" name="Google Shape;781;p87"/>
          <p:cNvPicPr preferRelativeResize="0"/>
          <p:nvPr>
            <p:ph idx="16" type="pic"/>
          </p:nvPr>
        </p:nvPicPr>
        <p:blipFill rotWithShape="1">
          <a:blip r:embed="rId7">
            <a:alphaModFix/>
          </a:blip>
          <a:srcRect b="0" l="119" r="119" t="0"/>
          <a:stretch/>
        </p:blipFill>
        <p:spPr>
          <a:xfrm>
            <a:off x="5440425" y="1878234"/>
            <a:ext cx="872100" cy="874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2" name="Google Shape;782;p87"/>
          <p:cNvSpPr txBox="1"/>
          <p:nvPr>
            <p:ph idx="17" type="body"/>
          </p:nvPr>
        </p:nvSpPr>
        <p:spPr>
          <a:xfrm>
            <a:off x="5165479" y="2859176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/>
              <a:t>Tuvshintsenguun Erdenejargal</a:t>
            </a:r>
            <a:endParaRPr/>
          </a:p>
        </p:txBody>
      </p:sp>
      <p:sp>
        <p:nvSpPr>
          <p:cNvPr id="783" name="Google Shape;783;p87"/>
          <p:cNvSpPr txBox="1"/>
          <p:nvPr>
            <p:ph idx="18" type="body"/>
          </p:nvPr>
        </p:nvSpPr>
        <p:spPr>
          <a:xfrm>
            <a:off x="5162431" y="3066421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rPr lang="en"/>
              <a:t>Plutus Specialist</a:t>
            </a:r>
            <a:endParaRPr/>
          </a:p>
        </p:txBody>
      </p:sp>
      <p:pic>
        <p:nvPicPr>
          <p:cNvPr id="784" name="Google Shape;784;p87"/>
          <p:cNvPicPr preferRelativeResize="0"/>
          <p:nvPr>
            <p:ph idx="19" type="pic"/>
          </p:nvPr>
        </p:nvPicPr>
        <p:blipFill rotWithShape="1">
          <a:blip r:embed="rId8">
            <a:alphaModFix/>
          </a:blip>
          <a:srcRect b="0" l="119" r="119" t="0"/>
          <a:stretch/>
        </p:blipFill>
        <p:spPr>
          <a:xfrm>
            <a:off x="7521976" y="1878234"/>
            <a:ext cx="872100" cy="874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5" name="Google Shape;785;p87"/>
          <p:cNvSpPr txBox="1"/>
          <p:nvPr>
            <p:ph idx="20" type="body"/>
          </p:nvPr>
        </p:nvSpPr>
        <p:spPr>
          <a:xfrm>
            <a:off x="7247030" y="2859176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/>
              <a:t>Antonio Ibarra</a:t>
            </a:r>
            <a:endParaRPr/>
          </a:p>
        </p:txBody>
      </p:sp>
      <p:sp>
        <p:nvSpPr>
          <p:cNvPr id="786" name="Google Shape;786;p87"/>
          <p:cNvSpPr txBox="1"/>
          <p:nvPr>
            <p:ph idx="21" type="body"/>
          </p:nvPr>
        </p:nvSpPr>
        <p:spPr>
          <a:xfrm>
            <a:off x="7243982" y="3066421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rPr lang="en"/>
              <a:t>Plutus Specialist</a:t>
            </a:r>
            <a:endParaRPr/>
          </a:p>
        </p:txBody>
      </p:sp>
      <p:sp>
        <p:nvSpPr>
          <p:cNvPr id="787" name="Google Shape;787;p87"/>
          <p:cNvSpPr txBox="1"/>
          <p:nvPr/>
        </p:nvSpPr>
        <p:spPr>
          <a:xfrm>
            <a:off x="-641684" y="-181275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5"/>
              <a:buFont typeface="Arial"/>
              <a:buNone/>
            </a:pPr>
            <a:r>
              <a:t/>
            </a:r>
            <a:endParaRPr b="0" i="0" sz="8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87"/>
          <p:cNvSpPr txBox="1"/>
          <p:nvPr/>
        </p:nvSpPr>
        <p:spPr>
          <a:xfrm>
            <a:off x="8497174" y="4779535"/>
            <a:ext cx="174600" cy="1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EC1C2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EC1C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9" name="Google Shape;789;p87"/>
          <p:cNvPicPr preferRelativeResize="0"/>
          <p:nvPr>
            <p:ph idx="13" type="pic"/>
          </p:nvPr>
        </p:nvPicPr>
        <p:blipFill rotWithShape="1">
          <a:blip r:embed="rId9">
            <a:alphaModFix/>
          </a:blip>
          <a:srcRect b="0" l="119" r="119" t="0"/>
          <a:stretch/>
        </p:blipFill>
        <p:spPr>
          <a:xfrm>
            <a:off x="3367821" y="3347559"/>
            <a:ext cx="872100" cy="874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0" name="Google Shape;790;p87"/>
          <p:cNvSpPr txBox="1"/>
          <p:nvPr>
            <p:ph idx="14" type="body"/>
          </p:nvPr>
        </p:nvSpPr>
        <p:spPr>
          <a:xfrm>
            <a:off x="3092875" y="4328501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/>
              <a:t>Robertino Martinez</a:t>
            </a:r>
            <a:endParaRPr/>
          </a:p>
        </p:txBody>
      </p:sp>
      <p:sp>
        <p:nvSpPr>
          <p:cNvPr id="791" name="Google Shape;791;p87"/>
          <p:cNvSpPr txBox="1"/>
          <p:nvPr>
            <p:ph idx="15" type="body"/>
          </p:nvPr>
        </p:nvSpPr>
        <p:spPr>
          <a:xfrm>
            <a:off x="3089827" y="4535746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rPr lang="en"/>
              <a:t>Education Assistant</a:t>
            </a:r>
            <a:endParaRPr/>
          </a:p>
        </p:txBody>
      </p:sp>
      <p:pic>
        <p:nvPicPr>
          <p:cNvPr id="792" name="Google Shape;792;p87"/>
          <p:cNvPicPr preferRelativeResize="0"/>
          <p:nvPr>
            <p:ph idx="16" type="pic"/>
          </p:nvPr>
        </p:nvPicPr>
        <p:blipFill rotWithShape="1">
          <a:blip r:embed="rId10">
            <a:alphaModFix/>
          </a:blip>
          <a:srcRect b="0" l="119" r="119" t="0"/>
          <a:stretch/>
        </p:blipFill>
        <p:spPr>
          <a:xfrm>
            <a:off x="5444425" y="3347559"/>
            <a:ext cx="872100" cy="874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3" name="Google Shape;793;p87"/>
          <p:cNvSpPr txBox="1"/>
          <p:nvPr>
            <p:ph idx="17" type="body"/>
          </p:nvPr>
        </p:nvSpPr>
        <p:spPr>
          <a:xfrm>
            <a:off x="5169479" y="4328501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/>
              <a:t>Thomas Vellekoop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794" name="Google Shape;794;p87"/>
          <p:cNvSpPr txBox="1"/>
          <p:nvPr>
            <p:ph idx="18" type="body"/>
          </p:nvPr>
        </p:nvSpPr>
        <p:spPr>
          <a:xfrm>
            <a:off x="5166431" y="4535746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rPr lang="en"/>
              <a:t>Education Assistant</a:t>
            </a:r>
            <a:endParaRPr/>
          </a:p>
        </p:txBody>
      </p:sp>
      <p:pic>
        <p:nvPicPr>
          <p:cNvPr id="795" name="Google Shape;795;p87"/>
          <p:cNvPicPr preferRelativeResize="0"/>
          <p:nvPr>
            <p:ph idx="19" type="pic"/>
          </p:nvPr>
        </p:nvPicPr>
        <p:blipFill rotWithShape="1">
          <a:blip r:embed="rId11">
            <a:alphaModFix/>
          </a:blip>
          <a:srcRect b="5164" l="0" r="0" t="5164"/>
          <a:stretch/>
        </p:blipFill>
        <p:spPr>
          <a:xfrm>
            <a:off x="7525976" y="3347559"/>
            <a:ext cx="872100" cy="874200"/>
          </a:xfrm>
          <a:prstGeom prst="ellipse">
            <a:avLst/>
          </a:prstGeom>
          <a:solidFill>
            <a:srgbClr val="F2F2F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6" name="Google Shape;796;p87"/>
          <p:cNvSpPr txBox="1"/>
          <p:nvPr>
            <p:ph idx="20" type="body"/>
          </p:nvPr>
        </p:nvSpPr>
        <p:spPr>
          <a:xfrm>
            <a:off x="7251030" y="4328501"/>
            <a:ext cx="14238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/>
              <a:t>Alexey Sorokin</a:t>
            </a:r>
            <a:endParaRPr/>
          </a:p>
        </p:txBody>
      </p:sp>
      <p:sp>
        <p:nvSpPr>
          <p:cNvPr id="797" name="Google Shape;797;p87"/>
          <p:cNvSpPr txBox="1"/>
          <p:nvPr>
            <p:ph idx="21" type="body"/>
          </p:nvPr>
        </p:nvSpPr>
        <p:spPr>
          <a:xfrm>
            <a:off x="7247982" y="4535746"/>
            <a:ext cx="14238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</a:pPr>
            <a:r>
              <a:rPr lang="en"/>
              <a:t>Education Assistant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8"/>
          <p:cNvSpPr txBox="1"/>
          <p:nvPr>
            <p:ph idx="12" type="sldNum"/>
          </p:nvPr>
        </p:nvSpPr>
        <p:spPr>
          <a:xfrm>
            <a:off x="7191046" y="4767263"/>
            <a:ext cx="154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3" name="Google Shape;803;p88"/>
          <p:cNvSpPr txBox="1"/>
          <p:nvPr/>
        </p:nvSpPr>
        <p:spPr>
          <a:xfrm>
            <a:off x="1323000" y="446375"/>
            <a:ext cx="64980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</a:pPr>
            <a:r>
              <a:rPr lang="en" sz="4400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Conferences &amp; Meetups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804" name="Google Shape;804;p88"/>
          <p:cNvPicPr preferRelativeResize="0"/>
          <p:nvPr/>
        </p:nvPicPr>
        <p:blipFill rotWithShape="1">
          <a:blip r:embed="rId3">
            <a:alphaModFix/>
          </a:blip>
          <a:srcRect b="0" l="6132" r="6140" t="0"/>
          <a:stretch/>
        </p:blipFill>
        <p:spPr>
          <a:xfrm>
            <a:off x="409912" y="1742137"/>
            <a:ext cx="3682893" cy="2417192"/>
          </a:xfrm>
          <a:prstGeom prst="rect">
            <a:avLst/>
          </a:prstGeom>
          <a:noFill/>
          <a:ln cap="flat" cmpd="sng" w="762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5" name="Google Shape;805;p88"/>
          <p:cNvSpPr txBox="1"/>
          <p:nvPr/>
        </p:nvSpPr>
        <p:spPr>
          <a:xfrm>
            <a:off x="4449575" y="1808525"/>
            <a:ext cx="4543800" cy="22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Meetups in Hamburg, London, Rotterdam, Zug, Tel Aviv, Malta, Ulaanbaatar, Buenos Aires…</a:t>
            </a:r>
            <a:b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Conferences in Hamburg, London, Basel…</a:t>
            </a:r>
            <a:b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Various interviews &amp; podcasts.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89"/>
          <p:cNvSpPr txBox="1"/>
          <p:nvPr/>
        </p:nvSpPr>
        <p:spPr>
          <a:xfrm>
            <a:off x="1553400" y="269100"/>
            <a:ext cx="60372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</a:pPr>
            <a:r>
              <a:rPr lang="en" sz="4400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Plutus Pioneer Program</a:t>
            </a:r>
            <a:endParaRPr sz="4400">
              <a:solidFill>
                <a:srgbClr val="FF001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1" name="Google Shape;811;p89"/>
          <p:cNvSpPr txBox="1"/>
          <p:nvPr/>
        </p:nvSpPr>
        <p:spPr>
          <a:xfrm>
            <a:off x="6103450" y="1751515"/>
            <a:ext cx="2862300" cy="2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Freely available on YouTube &amp; GitHub</a:t>
            </a:r>
            <a:b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Reaching thousands of students.</a:t>
            </a:r>
            <a:b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Recently completed iteration #4.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12" name="Google Shape;81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75" y="1321375"/>
            <a:ext cx="5673978" cy="339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0"/>
          <p:cNvSpPr txBox="1"/>
          <p:nvPr/>
        </p:nvSpPr>
        <p:spPr>
          <a:xfrm>
            <a:off x="1614453" y="667998"/>
            <a:ext cx="59151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</a:pPr>
            <a:r>
              <a:rPr lang="en" sz="4400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2017 - Athens, Greece</a:t>
            </a:r>
            <a:endParaRPr sz="4400">
              <a:solidFill>
                <a:srgbClr val="FF001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18" name="Google Shape;818;p90"/>
          <p:cNvPicPr preferRelativeResize="0"/>
          <p:nvPr/>
        </p:nvPicPr>
        <p:blipFill rotWithShape="1">
          <a:blip r:embed="rId3">
            <a:alphaModFix/>
          </a:blip>
          <a:srcRect b="0" l="7612" r="7612" t="0"/>
          <a:stretch/>
        </p:blipFill>
        <p:spPr>
          <a:xfrm>
            <a:off x="372131" y="2010038"/>
            <a:ext cx="2883283" cy="1914151"/>
          </a:xfrm>
          <a:prstGeom prst="rect">
            <a:avLst/>
          </a:prstGeom>
          <a:noFill/>
          <a:ln cap="flat" cmpd="sng" w="762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9" name="Google Shape;819;p90"/>
          <p:cNvPicPr preferRelativeResize="0"/>
          <p:nvPr/>
        </p:nvPicPr>
        <p:blipFill rotWithShape="1">
          <a:blip r:embed="rId4">
            <a:alphaModFix/>
          </a:blip>
          <a:srcRect b="0" l="12400" r="12400" t="0"/>
          <a:stretch/>
        </p:blipFill>
        <p:spPr>
          <a:xfrm>
            <a:off x="2268375" y="2586825"/>
            <a:ext cx="2883283" cy="1914152"/>
          </a:xfrm>
          <a:prstGeom prst="rect">
            <a:avLst/>
          </a:prstGeom>
          <a:noFill/>
          <a:ln cap="flat" cmpd="sng" w="762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0" name="Google Shape;820;p90"/>
          <p:cNvSpPr txBox="1"/>
          <p:nvPr/>
        </p:nvSpPr>
        <p:spPr>
          <a:xfrm>
            <a:off x="5414800" y="2322271"/>
            <a:ext cx="35487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Seven students.</a:t>
            </a:r>
            <a:b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Hired most of them.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1"/>
          <p:cNvSpPr txBox="1"/>
          <p:nvPr/>
        </p:nvSpPr>
        <p:spPr>
          <a:xfrm>
            <a:off x="2290350" y="668000"/>
            <a:ext cx="4563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</a:pPr>
            <a:r>
              <a:rPr lang="en" sz="4400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2018 - Barbados</a:t>
            </a:r>
            <a:endParaRPr sz="4400">
              <a:solidFill>
                <a:srgbClr val="FF001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26" name="Google Shape;826;p91"/>
          <p:cNvPicPr preferRelativeResize="0"/>
          <p:nvPr/>
        </p:nvPicPr>
        <p:blipFill rotWithShape="1">
          <a:blip r:embed="rId3">
            <a:alphaModFix/>
          </a:blip>
          <a:srcRect b="0" l="12110" r="12103" t="0"/>
          <a:stretch/>
        </p:blipFill>
        <p:spPr>
          <a:xfrm>
            <a:off x="409912" y="1809375"/>
            <a:ext cx="3881419" cy="2576793"/>
          </a:xfrm>
          <a:prstGeom prst="rect">
            <a:avLst/>
          </a:prstGeom>
          <a:noFill/>
          <a:ln cap="flat" cmpd="sng" w="762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7" name="Google Shape;827;p91"/>
          <p:cNvSpPr txBox="1"/>
          <p:nvPr/>
        </p:nvSpPr>
        <p:spPr>
          <a:xfrm>
            <a:off x="4947125" y="2296181"/>
            <a:ext cx="3548700" cy="16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 students, most of them IOHK employees.</a:t>
            </a:r>
            <a:b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Hired all external students.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4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myself</a:t>
            </a:r>
            <a:endParaRPr/>
          </a:p>
        </p:txBody>
      </p:sp>
      <p:pic>
        <p:nvPicPr>
          <p:cNvPr id="675" name="Google Shape;675;p74"/>
          <p:cNvPicPr preferRelativeResize="0"/>
          <p:nvPr/>
        </p:nvPicPr>
        <p:blipFill rotWithShape="1">
          <a:blip r:embed="rId3">
            <a:alphaModFix/>
          </a:blip>
          <a:srcRect b="0" l="21875" r="21875" t="0"/>
          <a:stretch/>
        </p:blipFill>
        <p:spPr>
          <a:xfrm>
            <a:off x="669725" y="2008945"/>
            <a:ext cx="2476498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4"/>
          <p:cNvSpPr txBox="1"/>
          <p:nvPr/>
        </p:nvSpPr>
        <p:spPr>
          <a:xfrm>
            <a:off x="3261425" y="2389650"/>
            <a:ext cx="5212800" cy="17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PhD in Pure Mathematics from Regensburg University.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Postdoc at Cambridge University (UK).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40 years of programming experience.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Joined IOG November 2016.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7" name="Google Shape;677;p74"/>
          <p:cNvSpPr txBox="1"/>
          <p:nvPr/>
        </p:nvSpPr>
        <p:spPr>
          <a:xfrm>
            <a:off x="669725" y="1272450"/>
            <a:ext cx="66183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Dr. Lars Brünjes, Director of Education at IOG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2"/>
          <p:cNvSpPr txBox="1"/>
          <p:nvPr/>
        </p:nvSpPr>
        <p:spPr>
          <a:xfrm>
            <a:off x="788700" y="629400"/>
            <a:ext cx="75666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</a:pPr>
            <a:r>
              <a:rPr lang="en" sz="4400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2019 - Addis Ababa, Ethiopia</a:t>
            </a:r>
            <a:endParaRPr sz="4400">
              <a:solidFill>
                <a:srgbClr val="FF001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33" name="Google Shape;833;p92"/>
          <p:cNvPicPr preferRelativeResize="0"/>
          <p:nvPr/>
        </p:nvPicPr>
        <p:blipFill rotWithShape="1">
          <a:blip r:embed="rId3">
            <a:alphaModFix/>
          </a:blip>
          <a:srcRect b="0" l="7634" r="7634" t="0"/>
          <a:stretch/>
        </p:blipFill>
        <p:spPr>
          <a:xfrm>
            <a:off x="409913" y="1809375"/>
            <a:ext cx="2963883" cy="1967664"/>
          </a:xfrm>
          <a:prstGeom prst="rect">
            <a:avLst/>
          </a:prstGeom>
          <a:noFill/>
          <a:ln cap="flat" cmpd="sng" w="762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4" name="Google Shape;834;p92"/>
          <p:cNvSpPr txBox="1"/>
          <p:nvPr/>
        </p:nvSpPr>
        <p:spPr>
          <a:xfrm>
            <a:off x="5671075" y="1545216"/>
            <a:ext cx="2862300" cy="2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22 students, 18 from Ethiopia, four from Uganda.</a:t>
            </a:r>
            <a:b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women.</a:t>
            </a:r>
            <a:b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Made an offer to all of them.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35" name="Google Shape;835;p92"/>
          <p:cNvPicPr preferRelativeResize="0"/>
          <p:nvPr/>
        </p:nvPicPr>
        <p:blipFill rotWithShape="1">
          <a:blip r:embed="rId4">
            <a:alphaModFix/>
          </a:blip>
          <a:srcRect b="0" l="5285" r="5276" t="0"/>
          <a:stretch/>
        </p:blipFill>
        <p:spPr>
          <a:xfrm>
            <a:off x="1988869" y="2239013"/>
            <a:ext cx="3413923" cy="2266425"/>
          </a:xfrm>
          <a:prstGeom prst="rect">
            <a:avLst/>
          </a:prstGeom>
          <a:noFill/>
          <a:ln cap="flat" cmpd="sng" w="762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93"/>
          <p:cNvSpPr txBox="1"/>
          <p:nvPr/>
        </p:nvSpPr>
        <p:spPr>
          <a:xfrm>
            <a:off x="1731150" y="621400"/>
            <a:ext cx="56817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</a:pPr>
            <a:r>
              <a:rPr lang="en" sz="4400">
                <a:solidFill>
                  <a:srgbClr val="FF00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2023 - Nairobi, Kenya</a:t>
            </a:r>
            <a:endParaRPr sz="4400">
              <a:solidFill>
                <a:srgbClr val="FF001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41" name="Google Shape;841;p93"/>
          <p:cNvPicPr preferRelativeResize="0"/>
          <p:nvPr/>
        </p:nvPicPr>
        <p:blipFill rotWithShape="1">
          <a:blip r:embed="rId3">
            <a:alphaModFix/>
          </a:blip>
          <a:srcRect b="199" l="0" r="0" t="199"/>
          <a:stretch/>
        </p:blipFill>
        <p:spPr>
          <a:xfrm>
            <a:off x="409913" y="1809375"/>
            <a:ext cx="2963881" cy="1967665"/>
          </a:xfrm>
          <a:prstGeom prst="rect">
            <a:avLst/>
          </a:prstGeom>
          <a:noFill/>
          <a:ln cap="flat" cmpd="sng" w="762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2" name="Google Shape;842;p93"/>
          <p:cNvSpPr txBox="1"/>
          <p:nvPr/>
        </p:nvSpPr>
        <p:spPr>
          <a:xfrm>
            <a:off x="6071400" y="1315113"/>
            <a:ext cx="2862300" cy="29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Hybrid course - two weeks life in Nairobi, rest online.</a:t>
            </a:r>
            <a:b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Haskell, Marlowe &amp; Plutus.</a:t>
            </a:r>
            <a:b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Collaboration with the African Blockchain Center.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43" name="Google Shape;843;p93"/>
          <p:cNvPicPr preferRelativeResize="0"/>
          <p:nvPr/>
        </p:nvPicPr>
        <p:blipFill rotWithShape="1">
          <a:blip r:embed="rId4">
            <a:alphaModFix/>
          </a:blip>
          <a:srcRect b="0" l="15936" r="15929" t="0"/>
          <a:stretch/>
        </p:blipFill>
        <p:spPr>
          <a:xfrm>
            <a:off x="2554294" y="2353188"/>
            <a:ext cx="3413923" cy="2266425"/>
          </a:xfrm>
          <a:prstGeom prst="rect">
            <a:avLst/>
          </a:prstGeom>
          <a:noFill/>
          <a:ln cap="flat" cmpd="sng" w="762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94"/>
          <p:cNvSpPr txBox="1"/>
          <p:nvPr>
            <p:ph type="title"/>
          </p:nvPr>
        </p:nvSpPr>
        <p:spPr>
          <a:xfrm>
            <a:off x="4640275" y="1138500"/>
            <a:ext cx="4029000" cy="286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5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Cardano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6"/>
          <p:cNvSpPr txBox="1"/>
          <p:nvPr>
            <p:ph type="title"/>
          </p:nvPr>
        </p:nvSpPr>
        <p:spPr>
          <a:xfrm>
            <a:off x="345900" y="331900"/>
            <a:ext cx="8263500" cy="888300"/>
          </a:xfrm>
          <a:prstGeom prst="rect">
            <a:avLst/>
          </a:prstGeom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Scientific Method</a:t>
            </a:r>
            <a:endParaRPr/>
          </a:p>
        </p:txBody>
      </p:sp>
      <p:pic>
        <p:nvPicPr>
          <p:cNvPr id="688" name="Google Shape;68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800" y="1308550"/>
            <a:ext cx="5519271" cy="346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7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From Mathematical Paper...</a:t>
            </a:r>
            <a:endParaRPr sz="4800"/>
          </a:p>
        </p:txBody>
      </p:sp>
      <p:pic>
        <p:nvPicPr>
          <p:cNvPr id="694" name="Google Shape;6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25" y="1598950"/>
            <a:ext cx="4268849" cy="2989924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7"/>
          <p:cNvSpPr txBox="1"/>
          <p:nvPr/>
        </p:nvSpPr>
        <p:spPr>
          <a:xfrm>
            <a:off x="5664425" y="2370463"/>
            <a:ext cx="27735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Written in English.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Written by Mathematicians.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Very abstract.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8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...To Efficient Code</a:t>
            </a:r>
            <a:endParaRPr sz="4800"/>
          </a:p>
        </p:txBody>
      </p:sp>
      <p:pic>
        <p:nvPicPr>
          <p:cNvPr id="701" name="Google Shape;701;p78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3858700" y="1591875"/>
            <a:ext cx="426885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78"/>
          <p:cNvSpPr txBox="1"/>
          <p:nvPr/>
        </p:nvSpPr>
        <p:spPr>
          <a:xfrm>
            <a:off x="669725" y="2361375"/>
            <a:ext cx="2773500" cy="15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Written in Haskell.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Written by Software Engineers.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Efficient code.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9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The Problem</a:t>
            </a:r>
            <a:endParaRPr sz="4400"/>
          </a:p>
        </p:txBody>
      </p:sp>
      <p:sp>
        <p:nvSpPr>
          <p:cNvPr id="708" name="Google Shape;708;p79"/>
          <p:cNvSpPr txBox="1"/>
          <p:nvPr>
            <p:ph idx="1" type="body"/>
          </p:nvPr>
        </p:nvSpPr>
        <p:spPr>
          <a:xfrm>
            <a:off x="669725" y="1272450"/>
            <a:ext cx="7804500" cy="3415800"/>
          </a:xfrm>
          <a:prstGeom prst="rect">
            <a:avLst/>
          </a:prstGeom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/>
          <a:p>
            <a:pPr indent="-330200" lvl="0" marL="457200" rtl="0" algn="l"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>
                <a:solidFill>
                  <a:schemeClr val="dk1"/>
                </a:solidFill>
              </a:rPr>
              <a:t>We start from a </a:t>
            </a:r>
            <a:r>
              <a:rPr i="1" lang="en" sz="1600">
                <a:solidFill>
                  <a:schemeClr val="dk1"/>
                </a:solidFill>
              </a:rPr>
              <a:t>mathematical</a:t>
            </a:r>
            <a:r>
              <a:rPr lang="en" sz="1600">
                <a:solidFill>
                  <a:schemeClr val="dk1"/>
                </a:solidFill>
              </a:rPr>
              <a:t> paper written by </a:t>
            </a:r>
            <a:r>
              <a:rPr i="1" lang="en" sz="1600">
                <a:solidFill>
                  <a:schemeClr val="dk1"/>
                </a:solidFill>
              </a:rPr>
              <a:t>mathematicians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>
                <a:solidFill>
                  <a:schemeClr val="dk1"/>
                </a:solidFill>
              </a:rPr>
              <a:t>The paper will undergo rigid </a:t>
            </a:r>
            <a:r>
              <a:rPr i="1" lang="en" sz="1600">
                <a:solidFill>
                  <a:schemeClr val="dk1"/>
                </a:solidFill>
              </a:rPr>
              <a:t>peer review</a:t>
            </a:r>
            <a:r>
              <a:rPr lang="en" sz="1600">
                <a:solidFill>
                  <a:schemeClr val="dk1"/>
                </a:solidFill>
              </a:rPr>
              <a:t> and contain mathematical </a:t>
            </a:r>
            <a:r>
              <a:rPr i="1" lang="en" sz="1600">
                <a:solidFill>
                  <a:schemeClr val="dk1"/>
                </a:solidFill>
              </a:rPr>
              <a:t>proofs of correctness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>
                <a:solidFill>
                  <a:schemeClr val="dk1"/>
                </a:solidFill>
              </a:rPr>
              <a:t>The outcome should be </a:t>
            </a:r>
            <a:r>
              <a:rPr i="1" lang="en" sz="1600">
                <a:solidFill>
                  <a:schemeClr val="dk1"/>
                </a:solidFill>
              </a:rPr>
              <a:t>correct</a:t>
            </a:r>
            <a:r>
              <a:rPr lang="en" sz="1600">
                <a:solidFill>
                  <a:schemeClr val="dk1"/>
                </a:solidFill>
              </a:rPr>
              <a:t> and </a:t>
            </a:r>
            <a:r>
              <a:rPr i="1" lang="en" sz="1600">
                <a:solidFill>
                  <a:schemeClr val="dk1"/>
                </a:solidFill>
              </a:rPr>
              <a:t>efficient</a:t>
            </a:r>
            <a:r>
              <a:rPr lang="en" sz="1600">
                <a:solidFill>
                  <a:schemeClr val="dk1"/>
                </a:solidFill>
              </a:rPr>
              <a:t> Haskell code.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>
                <a:solidFill>
                  <a:schemeClr val="dk1"/>
                </a:solidFill>
              </a:rPr>
              <a:t>Our mathematicians don’t know Haskell, our engineers don’t know cryptography.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27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•"/>
            </a:pPr>
            <a:r>
              <a:rPr lang="en" sz="1600">
                <a:solidFill>
                  <a:schemeClr val="dk1"/>
                </a:solidFill>
              </a:rPr>
              <a:t>How can we guarantee we deploy code that faithfully implements the original paper?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0"/>
          <p:cNvSpPr txBox="1"/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The Solution: Formal Methods</a:t>
            </a:r>
            <a:endParaRPr sz="4400"/>
          </a:p>
        </p:txBody>
      </p:sp>
      <p:sp>
        <p:nvSpPr>
          <p:cNvPr id="714" name="Google Shape;714;p80"/>
          <p:cNvSpPr/>
          <p:nvPr/>
        </p:nvSpPr>
        <p:spPr>
          <a:xfrm>
            <a:off x="669725" y="1412325"/>
            <a:ext cx="2405400" cy="509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Paper</a:t>
            </a:r>
            <a:endParaRPr/>
          </a:p>
        </p:txBody>
      </p:sp>
      <p:sp>
        <p:nvSpPr>
          <p:cNvPr id="715" name="Google Shape;715;p80"/>
          <p:cNvSpPr/>
          <p:nvPr/>
        </p:nvSpPr>
        <p:spPr>
          <a:xfrm>
            <a:off x="5557850" y="4181875"/>
            <a:ext cx="2405400" cy="509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Code</a:t>
            </a:r>
            <a:endParaRPr/>
          </a:p>
        </p:txBody>
      </p:sp>
      <p:sp>
        <p:nvSpPr>
          <p:cNvPr id="716" name="Google Shape;716;p80"/>
          <p:cNvSpPr/>
          <p:nvPr/>
        </p:nvSpPr>
        <p:spPr>
          <a:xfrm>
            <a:off x="5557850" y="2933425"/>
            <a:ext cx="2405400" cy="509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Refinement</a:t>
            </a:r>
            <a:endParaRPr/>
          </a:p>
        </p:txBody>
      </p:sp>
      <p:sp>
        <p:nvSpPr>
          <p:cNvPr id="717" name="Google Shape;717;p80"/>
          <p:cNvSpPr/>
          <p:nvPr/>
        </p:nvSpPr>
        <p:spPr>
          <a:xfrm>
            <a:off x="5557850" y="2187025"/>
            <a:ext cx="2405400" cy="509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Refinement</a:t>
            </a:r>
            <a:endParaRPr/>
          </a:p>
        </p:txBody>
      </p:sp>
      <p:sp>
        <p:nvSpPr>
          <p:cNvPr id="718" name="Google Shape;718;p80"/>
          <p:cNvSpPr/>
          <p:nvPr/>
        </p:nvSpPr>
        <p:spPr>
          <a:xfrm>
            <a:off x="5557850" y="1440625"/>
            <a:ext cx="2405400" cy="509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</a:t>
            </a:r>
            <a:r>
              <a:rPr lang="en"/>
              <a:t> Implementation</a:t>
            </a:r>
            <a:endParaRPr/>
          </a:p>
        </p:txBody>
      </p:sp>
      <p:sp>
        <p:nvSpPr>
          <p:cNvPr id="719" name="Google Shape;719;p80"/>
          <p:cNvSpPr/>
          <p:nvPr/>
        </p:nvSpPr>
        <p:spPr>
          <a:xfrm>
            <a:off x="3396725" y="1543275"/>
            <a:ext cx="1824900" cy="24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80"/>
          <p:cNvSpPr/>
          <p:nvPr/>
        </p:nvSpPr>
        <p:spPr>
          <a:xfrm rot="5400000">
            <a:off x="7946975" y="1899625"/>
            <a:ext cx="607800" cy="4467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80"/>
          <p:cNvSpPr/>
          <p:nvPr/>
        </p:nvSpPr>
        <p:spPr>
          <a:xfrm rot="5400000">
            <a:off x="7946975" y="2646300"/>
            <a:ext cx="607800" cy="4467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80"/>
          <p:cNvSpPr/>
          <p:nvPr/>
        </p:nvSpPr>
        <p:spPr>
          <a:xfrm rot="5400000">
            <a:off x="7632425" y="3707525"/>
            <a:ext cx="1236900" cy="4467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80"/>
          <p:cNvSpPr txBox="1"/>
          <p:nvPr/>
        </p:nvSpPr>
        <p:spPr>
          <a:xfrm>
            <a:off x="669725" y="2290750"/>
            <a:ext cx="45519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“Implement” paper in high-level language (“Chi Calculus”).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Refine implementation, proving each step.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Arrive at efficient code.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4" name="Google Shape;724;p80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725" name="Google Shape;725;p80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726" name="Google Shape;726;p80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727" name="Google Shape;727;p80"/>
          <p:cNvSpPr txBox="1"/>
          <p:nvPr/>
        </p:nvSpPr>
        <p:spPr>
          <a:xfrm>
            <a:off x="152400" y="15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1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Incentives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ardano 2021 Presentation Template">
  <a:themeElements>
    <a:clrScheme name="Cardano 2021 1">
      <a:dk1>
        <a:srgbClr val="000000"/>
      </a:dk1>
      <a:lt1>
        <a:srgbClr val="FFFFFF"/>
      </a:lt1>
      <a:dk2>
        <a:srgbClr val="0033AD"/>
      </a:dk2>
      <a:lt2>
        <a:srgbClr val="EEEEEE"/>
      </a:lt2>
      <a:accent1>
        <a:srgbClr val="FF5453"/>
      </a:accent1>
      <a:accent2>
        <a:srgbClr val="003388"/>
      </a:accent2>
      <a:accent3>
        <a:srgbClr val="2353FF"/>
      </a:accent3>
      <a:accent4>
        <a:srgbClr val="8A96B5"/>
      </a:accent4>
      <a:accent5>
        <a:srgbClr val="40485E"/>
      </a:accent5>
      <a:accent6>
        <a:srgbClr val="3B7982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